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Helvetica Neue"/>
      <p:regular r:id="rId22"/>
      <p:bold r:id="rId23"/>
      <p:italic r:id="rId24"/>
      <p:boldItalic r:id="rId25"/>
    </p:embeddedFont>
    <p:embeddedFont>
      <p:font typeface="Helvetica Neue Light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37">
          <p15:clr>
            <a:srgbClr val="A4A3A4"/>
          </p15:clr>
        </p15:guide>
        <p15:guide id="2" pos="3817">
          <p15:clr>
            <a:srgbClr val="A4A3A4"/>
          </p15:clr>
        </p15:guide>
        <p15:guide id="3" pos="529">
          <p15:clr>
            <a:srgbClr val="A4A3A4"/>
          </p15:clr>
        </p15:guide>
        <p15:guide id="4" pos="715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37" orient="horz"/>
        <p:guide pos="3817"/>
        <p:guide pos="529"/>
        <p:guide pos="715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HelveticaNeue-regular.fntdata"/><Relationship Id="rId21" Type="http://schemas.openxmlformats.org/officeDocument/2006/relationships/slide" Target="slides/slide16.xml"/><Relationship Id="rId24" Type="http://schemas.openxmlformats.org/officeDocument/2006/relationships/font" Target="fonts/HelveticaNeue-italic.fntdata"/><Relationship Id="rId23" Type="http://schemas.openxmlformats.org/officeDocument/2006/relationships/font" Target="fonts/HelveticaNeue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HelveticaNeueLight-regular.fntdata"/><Relationship Id="rId25" Type="http://schemas.openxmlformats.org/officeDocument/2006/relationships/font" Target="fonts/HelveticaNeue-boldItalic.fntdata"/><Relationship Id="rId28" Type="http://schemas.openxmlformats.org/officeDocument/2006/relationships/font" Target="fonts/HelveticaNeueLight-italic.fntdata"/><Relationship Id="rId27" Type="http://schemas.openxmlformats.org/officeDocument/2006/relationships/font" Target="fonts/HelveticaNeueLight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elveticaNeueLight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6" name="Google Shape;27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4" name="Google Shape;304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2" name="Google Shape;31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313" name="Google Shape;31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2" name="Google Shape;32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323" name="Google Shape;32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5" name="Google Shape;33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9" name="Google Shape;36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</p:txBody>
      </p:sp>
      <p:sp>
        <p:nvSpPr>
          <p:cNvPr id="370" name="Google Shape;370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0" name="Google Shape;380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3" name="Google Shape;39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394" name="Google Shape;39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1" name="Google Shape;41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412" name="Google Shape;412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8" name="Google Shape;42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/>
            </a:br>
            <a:endParaRPr/>
          </a:p>
        </p:txBody>
      </p:sp>
      <p:sp>
        <p:nvSpPr>
          <p:cNvPr id="429" name="Google Shape;429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1" name="Google Shape;441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2" name="Google Shape;442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370f1334a7_0_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1370f1334a7_0_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2" name="Google Shape;532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3" name="Google Shape;533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hyperlink" Target="http://www.slidor.fr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solidFill>
          <a:srgbClr val="F7F7F7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ro Slide">
  <p:cSld name="Intro Slide">
    <p:bg>
      <p:bgPr>
        <a:solidFill>
          <a:srgbClr val="F7F7F7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9420352" y="4468648"/>
            <a:ext cx="2771648" cy="2389352"/>
          </a:xfrm>
          <a:prstGeom prst="triangle">
            <a:avLst>
              <a:gd fmla="val 100000" name="adj"/>
            </a:avLst>
          </a:prstGeom>
          <a:solidFill>
            <a:srgbClr val="909090">
              <a:alpha val="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7" name="Google Shape;17;p3"/>
          <p:cNvSpPr/>
          <p:nvPr/>
        </p:nvSpPr>
        <p:spPr>
          <a:xfrm>
            <a:off x="10188448" y="5130800"/>
            <a:ext cx="2003552" cy="1727200"/>
          </a:xfrm>
          <a:prstGeom prst="triangle">
            <a:avLst>
              <a:gd fmla="val 100000" name="adj"/>
            </a:avLst>
          </a:prstGeom>
          <a:solidFill>
            <a:srgbClr val="909090">
              <a:alpha val="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and text">
  <p:cSld name="Laptop and text">
    <p:bg>
      <p:bgPr>
        <a:solidFill>
          <a:srgbClr val="F7F7F7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oogle Shape;19;p4"/>
          <p:cNvGrpSpPr/>
          <p:nvPr/>
        </p:nvGrpSpPr>
        <p:grpSpPr>
          <a:xfrm>
            <a:off x="2678600" y="197588"/>
            <a:ext cx="11466512" cy="6812070"/>
            <a:chOff x="4527554" y="1398588"/>
            <a:chExt cx="7137394" cy="4240211"/>
          </a:xfrm>
        </p:grpSpPr>
        <p:grpSp>
          <p:nvGrpSpPr>
            <p:cNvPr id="20" name="Google Shape;20;p4"/>
            <p:cNvGrpSpPr/>
            <p:nvPr/>
          </p:nvGrpSpPr>
          <p:grpSpPr>
            <a:xfrm>
              <a:off x="4527554" y="1398588"/>
              <a:ext cx="7137394" cy="4240211"/>
              <a:chOff x="4527471" y="1398593"/>
              <a:chExt cx="7137264" cy="4240229"/>
            </a:xfrm>
          </p:grpSpPr>
          <p:sp>
            <p:nvSpPr>
              <p:cNvPr id="21" name="Google Shape;21;p4"/>
              <p:cNvSpPr/>
              <p:nvPr/>
            </p:nvSpPr>
            <p:spPr>
              <a:xfrm>
                <a:off x="4640179" y="1398593"/>
                <a:ext cx="6913436" cy="39814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22" name="Google Shape;22;p4"/>
              <p:cNvSpPr/>
              <p:nvPr/>
            </p:nvSpPr>
            <p:spPr>
              <a:xfrm>
                <a:off x="5281517" y="1400181"/>
                <a:ext cx="5648222" cy="3940191"/>
              </a:xfrm>
              <a:custGeom>
                <a:rect b="b" l="l" r="r" t="t"/>
                <a:pathLst>
                  <a:path extrusionOk="0" h="3192" w="4571">
                    <a:moveTo>
                      <a:pt x="4398" y="3192"/>
                    </a:moveTo>
                    <a:cubicBezTo>
                      <a:pt x="172" y="3192"/>
                      <a:pt x="172" y="3192"/>
                      <a:pt x="172" y="3192"/>
                    </a:cubicBezTo>
                    <a:cubicBezTo>
                      <a:pt x="77" y="3192"/>
                      <a:pt x="0" y="3115"/>
                      <a:pt x="0" y="3019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78"/>
                      <a:pt x="77" y="0"/>
                      <a:pt x="172" y="0"/>
                    </a:cubicBezTo>
                    <a:cubicBezTo>
                      <a:pt x="4398" y="0"/>
                      <a:pt x="4398" y="0"/>
                      <a:pt x="4398" y="0"/>
                    </a:cubicBezTo>
                    <a:cubicBezTo>
                      <a:pt x="4493" y="0"/>
                      <a:pt x="4571" y="78"/>
                      <a:pt x="4571" y="173"/>
                    </a:cubicBezTo>
                    <a:cubicBezTo>
                      <a:pt x="4571" y="3019"/>
                      <a:pt x="4571" y="3019"/>
                      <a:pt x="4571" y="3019"/>
                    </a:cubicBezTo>
                    <a:cubicBezTo>
                      <a:pt x="4571" y="3115"/>
                      <a:pt x="4493" y="3192"/>
                      <a:pt x="4398" y="3192"/>
                    </a:cubicBezTo>
                    <a:close/>
                  </a:path>
                </a:pathLst>
              </a:custGeom>
              <a:solidFill>
                <a:srgbClr val="DAC1A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23" name="Google Shape;23;p4"/>
              <p:cNvSpPr/>
              <p:nvPr/>
            </p:nvSpPr>
            <p:spPr>
              <a:xfrm>
                <a:off x="5300567" y="1419231"/>
                <a:ext cx="5610123" cy="3903680"/>
              </a:xfrm>
              <a:custGeom>
                <a:rect b="b" l="l" r="r" t="t"/>
                <a:pathLst>
                  <a:path extrusionOk="0" h="3161" w="4540">
                    <a:moveTo>
                      <a:pt x="4540" y="3003"/>
                    </a:moveTo>
                    <a:cubicBezTo>
                      <a:pt x="4540" y="3090"/>
                      <a:pt x="4469" y="3161"/>
                      <a:pt x="4383" y="3161"/>
                    </a:cubicBezTo>
                    <a:cubicBezTo>
                      <a:pt x="157" y="3161"/>
                      <a:pt x="157" y="3161"/>
                      <a:pt x="157" y="3161"/>
                    </a:cubicBezTo>
                    <a:cubicBezTo>
                      <a:pt x="71" y="3161"/>
                      <a:pt x="0" y="3090"/>
                      <a:pt x="0" y="3003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0" y="71"/>
                      <a:pt x="71" y="0"/>
                      <a:pt x="157" y="0"/>
                    </a:cubicBezTo>
                    <a:cubicBezTo>
                      <a:pt x="4383" y="0"/>
                      <a:pt x="4383" y="0"/>
                      <a:pt x="4383" y="0"/>
                    </a:cubicBezTo>
                    <a:cubicBezTo>
                      <a:pt x="4469" y="0"/>
                      <a:pt x="4540" y="71"/>
                      <a:pt x="4540" y="157"/>
                    </a:cubicBezTo>
                    <a:lnTo>
                      <a:pt x="4540" y="3003"/>
                    </a:lnTo>
                    <a:close/>
                  </a:path>
                </a:pathLst>
              </a:custGeom>
              <a:solidFill>
                <a:srgbClr val="33353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24" name="Google Shape;24;p4"/>
              <p:cNvSpPr/>
              <p:nvPr/>
            </p:nvSpPr>
            <p:spPr>
              <a:xfrm>
                <a:off x="5305329" y="1423994"/>
                <a:ext cx="5600597" cy="3892566"/>
              </a:xfrm>
              <a:custGeom>
                <a:rect b="b" l="l" r="r" t="t"/>
                <a:pathLst>
                  <a:path extrusionOk="0" h="3154" w="4533">
                    <a:moveTo>
                      <a:pt x="4379" y="3154"/>
                    </a:moveTo>
                    <a:cubicBezTo>
                      <a:pt x="153" y="3154"/>
                      <a:pt x="153" y="3154"/>
                      <a:pt x="153" y="3154"/>
                    </a:cubicBezTo>
                    <a:cubicBezTo>
                      <a:pt x="69" y="3154"/>
                      <a:pt x="0" y="3085"/>
                      <a:pt x="0" y="3000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69"/>
                      <a:pt x="69" y="0"/>
                      <a:pt x="153" y="0"/>
                    </a:cubicBezTo>
                    <a:cubicBezTo>
                      <a:pt x="4379" y="0"/>
                      <a:pt x="4379" y="0"/>
                      <a:pt x="4379" y="0"/>
                    </a:cubicBezTo>
                    <a:cubicBezTo>
                      <a:pt x="4464" y="0"/>
                      <a:pt x="4533" y="69"/>
                      <a:pt x="4533" y="154"/>
                    </a:cubicBezTo>
                    <a:cubicBezTo>
                      <a:pt x="4533" y="3000"/>
                      <a:pt x="4533" y="3000"/>
                      <a:pt x="4533" y="3000"/>
                    </a:cubicBezTo>
                    <a:cubicBezTo>
                      <a:pt x="4533" y="3085"/>
                      <a:pt x="4464" y="3154"/>
                      <a:pt x="4379" y="3154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25" name="Google Shape;25;p4"/>
              <p:cNvSpPr/>
              <p:nvPr/>
            </p:nvSpPr>
            <p:spPr>
              <a:xfrm>
                <a:off x="5305329" y="5089547"/>
                <a:ext cx="5600597" cy="227014"/>
              </a:xfrm>
              <a:custGeom>
                <a:rect b="b" l="l" r="r" t="t"/>
                <a:pathLst>
                  <a:path extrusionOk="0" h="184" w="4533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115"/>
                      <a:pt x="69" y="184"/>
                      <a:pt x="153" y="184"/>
                    </a:cubicBezTo>
                    <a:cubicBezTo>
                      <a:pt x="4379" y="184"/>
                      <a:pt x="4379" y="184"/>
                      <a:pt x="4379" y="184"/>
                    </a:cubicBezTo>
                    <a:cubicBezTo>
                      <a:pt x="4464" y="184"/>
                      <a:pt x="4533" y="115"/>
                      <a:pt x="4533" y="30"/>
                    </a:cubicBezTo>
                    <a:cubicBezTo>
                      <a:pt x="4533" y="0"/>
                      <a:pt x="4533" y="0"/>
                      <a:pt x="45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222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pic>
            <p:nvPicPr>
              <p:cNvPr id="26" name="Google Shape;26;p4"/>
              <p:cNvPicPr preferRelativeResize="0"/>
              <p:nvPr/>
            </p:nvPicPr>
            <p:blipFill rotWithShape="1">
              <a:blip r:embed="rId2">
                <a:alphaModFix/>
              </a:blip>
              <a:srcRect b="-250766" l="-1607" r="-1630" t="0"/>
              <a:stretch/>
            </p:blipFill>
            <p:spPr>
              <a:xfrm>
                <a:off x="4527471" y="5276873"/>
                <a:ext cx="7137264" cy="361949"/>
              </a:xfrm>
              <a:custGeom>
                <a:rect b="b" l="l" r="r" t="t"/>
                <a:pathLst>
                  <a:path extrusionOk="0" h="361948" w="7137394">
                    <a:moveTo>
                      <a:pt x="111121" y="16107"/>
                    </a:moveTo>
                    <a:lnTo>
                      <a:pt x="111121" y="103188"/>
                    </a:lnTo>
                    <a:lnTo>
                      <a:pt x="732671" y="103188"/>
                    </a:lnTo>
                    <a:lnTo>
                      <a:pt x="735009" y="357186"/>
                    </a:lnTo>
                    <a:lnTo>
                      <a:pt x="0" y="357186"/>
                    </a:lnTo>
                    <a:close/>
                    <a:moveTo>
                      <a:pt x="7024684" y="15992"/>
                    </a:moveTo>
                    <a:lnTo>
                      <a:pt x="7137394" y="361948"/>
                    </a:lnTo>
                    <a:lnTo>
                      <a:pt x="6402385" y="361948"/>
                    </a:lnTo>
                    <a:lnTo>
                      <a:pt x="6402385" y="103188"/>
                    </a:lnTo>
                    <a:lnTo>
                      <a:pt x="7024684" y="103188"/>
                    </a:lnTo>
                    <a:close/>
                    <a:moveTo>
                      <a:pt x="111121" y="0"/>
                    </a:moveTo>
                    <a:lnTo>
                      <a:pt x="7024684" y="0"/>
                    </a:lnTo>
                    <a:lnTo>
                      <a:pt x="7024684" y="15992"/>
                    </a:lnTo>
                    <a:lnTo>
                      <a:pt x="7023094" y="11111"/>
                    </a:lnTo>
                    <a:cubicBezTo>
                      <a:pt x="6653208" y="88369"/>
                      <a:pt x="6607171" y="67203"/>
                      <a:pt x="6402385" y="93661"/>
                    </a:cubicBezTo>
                    <a:lnTo>
                      <a:pt x="6402385" y="103188"/>
                    </a:lnTo>
                    <a:lnTo>
                      <a:pt x="732671" y="103188"/>
                    </a:lnTo>
                    <a:lnTo>
                      <a:pt x="732627" y="98424"/>
                    </a:lnTo>
                    <a:cubicBezTo>
                      <a:pt x="527841" y="71966"/>
                      <a:pt x="484186" y="83607"/>
                      <a:pt x="114300" y="6349"/>
                    </a:cubicBezTo>
                    <a:lnTo>
                      <a:pt x="111121" y="1610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pic>
          <p:pic>
            <p:nvPicPr>
              <p:cNvPr id="27" name="Google Shape;27;p4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638591" y="5238773"/>
                <a:ext cx="6913437" cy="492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8" name="Google Shape;28;p4"/>
              <p:cNvSpPr/>
              <p:nvPr/>
            </p:nvSpPr>
            <p:spPr>
              <a:xfrm>
                <a:off x="5284693" y="5338785"/>
                <a:ext cx="57149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29" name="Google Shape;29;p4"/>
              <p:cNvSpPr/>
              <p:nvPr/>
            </p:nvSpPr>
            <p:spPr>
              <a:xfrm>
                <a:off x="5298979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0" name="Google Shape;30;p4"/>
              <p:cNvSpPr/>
              <p:nvPr/>
            </p:nvSpPr>
            <p:spPr>
              <a:xfrm>
                <a:off x="7224582" y="5338785"/>
                <a:ext cx="58737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1" name="Google Shape;31;p4"/>
              <p:cNvSpPr/>
              <p:nvPr/>
            </p:nvSpPr>
            <p:spPr>
              <a:xfrm>
                <a:off x="7238869" y="5341960"/>
                <a:ext cx="30162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2" name="Google Shape;32;p4"/>
              <p:cNvSpPr/>
              <p:nvPr/>
            </p:nvSpPr>
            <p:spPr>
              <a:xfrm>
                <a:off x="8920001" y="5338785"/>
                <a:ext cx="60324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3" name="Google Shape;33;p4"/>
              <p:cNvSpPr/>
              <p:nvPr/>
            </p:nvSpPr>
            <p:spPr>
              <a:xfrm>
                <a:off x="8935876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4" name="Google Shape;34;p4"/>
              <p:cNvSpPr/>
              <p:nvPr/>
            </p:nvSpPr>
            <p:spPr>
              <a:xfrm>
                <a:off x="10850366" y="5338785"/>
                <a:ext cx="58737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5" name="Google Shape;35;p4"/>
              <p:cNvSpPr/>
              <p:nvPr/>
            </p:nvSpPr>
            <p:spPr>
              <a:xfrm>
                <a:off x="10864653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6" name="Google Shape;36;p4"/>
              <p:cNvSpPr/>
              <p:nvPr/>
            </p:nvSpPr>
            <p:spPr>
              <a:xfrm>
                <a:off x="4716378" y="5299098"/>
                <a:ext cx="6761040" cy="1588"/>
              </a:xfrm>
              <a:custGeom>
                <a:rect b="b" l="l" r="r" t="t"/>
                <a:pathLst>
                  <a:path extrusionOk="0" h="1" w="5472">
                    <a:moveTo>
                      <a:pt x="5467" y="1"/>
                    </a:moveTo>
                    <a:cubicBezTo>
                      <a:pt x="5469" y="1"/>
                      <a:pt x="5471" y="0"/>
                      <a:pt x="547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1"/>
                      <a:pt x="5" y="1"/>
                    </a:cubicBezTo>
                    <a:lnTo>
                      <a:pt x="5467" y="1"/>
                    </a:lnTo>
                    <a:close/>
                  </a:path>
                </a:pathLst>
              </a:custGeom>
              <a:solidFill>
                <a:srgbClr val="9A877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pic>
            <p:nvPicPr>
              <p:cNvPr id="37" name="Google Shape;37;p4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430953" y="5240359"/>
                <a:ext cx="1331888" cy="63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38" name="Google Shape;38;p4"/>
              <p:cNvSpPr/>
              <p:nvPr/>
            </p:nvSpPr>
            <p:spPr>
              <a:xfrm>
                <a:off x="8085011" y="1544645"/>
                <a:ext cx="44449" cy="44450"/>
              </a:xfrm>
              <a:prstGeom prst="ellipse">
                <a:avLst/>
              </a:prstGeom>
              <a:solidFill>
                <a:srgbClr val="19191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9" name="Google Shape;39;p4"/>
              <p:cNvSpPr/>
              <p:nvPr/>
            </p:nvSpPr>
            <p:spPr>
              <a:xfrm>
                <a:off x="8096077" y="1555741"/>
                <a:ext cx="22224" cy="22225"/>
              </a:xfrm>
              <a:prstGeom prst="ellipse">
                <a:avLst/>
              </a:prstGeom>
              <a:solidFill>
                <a:srgbClr val="0001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40" name="Google Shape;40;p4"/>
              <p:cNvSpPr/>
              <p:nvPr/>
            </p:nvSpPr>
            <p:spPr>
              <a:xfrm>
                <a:off x="8102496" y="1557318"/>
                <a:ext cx="7938" cy="6350"/>
              </a:xfrm>
              <a:prstGeom prst="ellipse">
                <a:avLst/>
              </a:prstGeom>
              <a:solidFill>
                <a:srgbClr val="272A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41" name="Google Shape;41;p4"/>
              <p:cNvSpPr/>
              <p:nvPr/>
            </p:nvSpPr>
            <p:spPr>
              <a:xfrm>
                <a:off x="8102601" y="1568451"/>
                <a:ext cx="7938" cy="7938"/>
              </a:xfrm>
              <a:prstGeom prst="ellipse">
                <a:avLst/>
              </a:prstGeom>
              <a:solidFill>
                <a:srgbClr val="272A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</p:grpSp>
        <p:sp>
          <p:nvSpPr>
            <p:cNvPr id="42" name="Google Shape;42;p4"/>
            <p:cNvSpPr/>
            <p:nvPr/>
          </p:nvSpPr>
          <p:spPr>
            <a:xfrm>
              <a:off x="5503864" y="1689101"/>
              <a:ext cx="5202238" cy="3248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43" name="Google Shape;43;p4"/>
          <p:cNvSpPr/>
          <p:nvPr>
            <p:ph idx="2" type="pic"/>
          </p:nvPr>
        </p:nvSpPr>
        <p:spPr>
          <a:xfrm>
            <a:off x="4271967" y="661674"/>
            <a:ext cx="8365258" cy="521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">
    <p:bg>
      <p:bgPr>
        <a:solidFill>
          <a:srgbClr val="F7F7F7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5"/>
          <p:cNvSpPr txBox="1"/>
          <p:nvPr>
            <p:ph idx="1" type="body"/>
          </p:nvPr>
        </p:nvSpPr>
        <p:spPr>
          <a:xfrm>
            <a:off x="839788" y="660400"/>
            <a:ext cx="4481512" cy="701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0" i="0" sz="4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rget">
  <p:cSld name="Target">
    <p:bg>
      <p:bgPr>
        <a:solidFill>
          <a:srgbClr val="F7F7F7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/>
          <p:nvPr>
            <p:ph idx="2" type="pic"/>
          </p:nvPr>
        </p:nvSpPr>
        <p:spPr>
          <a:xfrm>
            <a:off x="2095500" y="2084199"/>
            <a:ext cx="1961858" cy="1961858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6"/>
          <p:cNvSpPr/>
          <p:nvPr>
            <p:ph idx="3" type="pic"/>
          </p:nvPr>
        </p:nvSpPr>
        <p:spPr>
          <a:xfrm>
            <a:off x="8134642" y="2149621"/>
            <a:ext cx="1961858" cy="1961858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6"/>
          <p:cNvSpPr txBox="1"/>
          <p:nvPr>
            <p:ph idx="1" type="body"/>
          </p:nvPr>
        </p:nvSpPr>
        <p:spPr>
          <a:xfrm>
            <a:off x="839788" y="660400"/>
            <a:ext cx="4481512" cy="701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0" i="0" sz="4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Intro Slide">
  <p:cSld name="1_Intro Slide">
    <p:bg>
      <p:bgPr>
        <a:solidFill>
          <a:srgbClr val="F7F7F7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/>
          <p:nvPr/>
        </p:nvSpPr>
        <p:spPr>
          <a:xfrm>
            <a:off x="9420352" y="4468648"/>
            <a:ext cx="2771648" cy="2389352"/>
          </a:xfrm>
          <a:prstGeom prst="triangle">
            <a:avLst>
              <a:gd fmla="val 100000" name="adj"/>
            </a:avLst>
          </a:prstGeom>
          <a:solidFill>
            <a:srgbClr val="909090">
              <a:alpha val="6666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2" name="Google Shape;52;p7"/>
          <p:cNvSpPr/>
          <p:nvPr/>
        </p:nvSpPr>
        <p:spPr>
          <a:xfrm>
            <a:off x="10188448" y="5130800"/>
            <a:ext cx="2003552" cy="1727200"/>
          </a:xfrm>
          <a:prstGeom prst="triangle">
            <a:avLst>
              <a:gd fmla="val 100000" name="adj"/>
            </a:avLst>
          </a:prstGeom>
          <a:solidFill>
            <a:srgbClr val="909090">
              <a:alpha val="3921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6 Plus and Text">
  <p:cSld name="iPhone6 Plus and Text">
    <p:bg>
      <p:bgPr>
        <a:solidFill>
          <a:srgbClr val="F7F7F7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/>
          <p:nvPr/>
        </p:nvSpPr>
        <p:spPr>
          <a:xfrm>
            <a:off x="10301108" y="2201802"/>
            <a:ext cx="49393" cy="554717"/>
          </a:xfrm>
          <a:custGeom>
            <a:rect b="b" l="l" r="r" t="t"/>
            <a:pathLst>
              <a:path extrusionOk="0" h="126" w="11">
                <a:moveTo>
                  <a:pt x="0" y="4"/>
                </a:moveTo>
                <a:cubicBezTo>
                  <a:pt x="0" y="123"/>
                  <a:pt x="0" y="123"/>
                  <a:pt x="0" y="123"/>
                </a:cubicBezTo>
                <a:cubicBezTo>
                  <a:pt x="0" y="125"/>
                  <a:pt x="1" y="126"/>
                  <a:pt x="3" y="126"/>
                </a:cubicBezTo>
                <a:cubicBezTo>
                  <a:pt x="8" y="126"/>
                  <a:pt x="8" y="126"/>
                  <a:pt x="8" y="126"/>
                </a:cubicBezTo>
                <a:cubicBezTo>
                  <a:pt x="9" y="126"/>
                  <a:pt x="11" y="125"/>
                  <a:pt x="11" y="123"/>
                </a:cubicBezTo>
                <a:cubicBezTo>
                  <a:pt x="11" y="4"/>
                  <a:pt x="11" y="4"/>
                  <a:pt x="11" y="4"/>
                </a:cubicBezTo>
                <a:cubicBezTo>
                  <a:pt x="11" y="2"/>
                  <a:pt x="9" y="0"/>
                  <a:pt x="8" y="0"/>
                </a:cubicBezTo>
                <a:cubicBezTo>
                  <a:pt x="3" y="0"/>
                  <a:pt x="3" y="0"/>
                  <a:pt x="3" y="0"/>
                </a:cubicBezTo>
                <a:cubicBezTo>
                  <a:pt x="1" y="0"/>
                  <a:pt x="0" y="2"/>
                  <a:pt x="0" y="4"/>
                </a:cubicBezTo>
                <a:close/>
              </a:path>
            </a:pathLst>
          </a:custGeom>
          <a:solidFill>
            <a:srgbClr val="F9E5D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5" name="Google Shape;55;p8"/>
          <p:cNvSpPr/>
          <p:nvPr/>
        </p:nvSpPr>
        <p:spPr>
          <a:xfrm>
            <a:off x="10263114" y="7684386"/>
            <a:ext cx="53192" cy="136780"/>
          </a:xfrm>
          <a:prstGeom prst="rect">
            <a:avLst/>
          </a:prstGeom>
          <a:solidFill>
            <a:srgbClr val="BCBCB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6" name="Google Shape;56;p8"/>
          <p:cNvSpPr/>
          <p:nvPr/>
        </p:nvSpPr>
        <p:spPr>
          <a:xfrm>
            <a:off x="10263114" y="1111364"/>
            <a:ext cx="53192" cy="136780"/>
          </a:xfrm>
          <a:prstGeom prst="rect">
            <a:avLst/>
          </a:prstGeom>
          <a:solidFill>
            <a:srgbClr val="BCBCBC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7" name="Google Shape;57;p8"/>
          <p:cNvSpPr/>
          <p:nvPr/>
        </p:nvSpPr>
        <p:spPr>
          <a:xfrm>
            <a:off x="6486474" y="549048"/>
            <a:ext cx="3829832" cy="7868629"/>
          </a:xfrm>
          <a:custGeom>
            <a:rect b="b" l="l" r="r" t="t"/>
            <a:pathLst>
              <a:path extrusionOk="0" h="1791" w="868">
                <a:moveTo>
                  <a:pt x="738" y="0"/>
                </a:moveTo>
                <a:cubicBezTo>
                  <a:pt x="127" y="0"/>
                  <a:pt x="127" y="0"/>
                  <a:pt x="127" y="0"/>
                </a:cubicBezTo>
                <a:cubicBezTo>
                  <a:pt x="57" y="0"/>
                  <a:pt x="0" y="57"/>
                  <a:pt x="0" y="128"/>
                </a:cubicBezTo>
                <a:cubicBezTo>
                  <a:pt x="0" y="1664"/>
                  <a:pt x="0" y="1664"/>
                  <a:pt x="0" y="1664"/>
                </a:cubicBezTo>
                <a:cubicBezTo>
                  <a:pt x="0" y="1734"/>
                  <a:pt x="57" y="1791"/>
                  <a:pt x="127" y="1791"/>
                </a:cubicBezTo>
                <a:cubicBezTo>
                  <a:pt x="738" y="1791"/>
                  <a:pt x="738" y="1791"/>
                  <a:pt x="738" y="1791"/>
                </a:cubicBezTo>
                <a:cubicBezTo>
                  <a:pt x="809" y="1791"/>
                  <a:pt x="866" y="1734"/>
                  <a:pt x="868" y="1664"/>
                </a:cubicBezTo>
                <a:cubicBezTo>
                  <a:pt x="868" y="128"/>
                  <a:pt x="868" y="128"/>
                  <a:pt x="868" y="128"/>
                </a:cubicBezTo>
                <a:cubicBezTo>
                  <a:pt x="866" y="57"/>
                  <a:pt x="809" y="0"/>
                  <a:pt x="738" y="0"/>
                </a:cubicBezTo>
                <a:close/>
                <a:moveTo>
                  <a:pt x="847" y="1654"/>
                </a:moveTo>
                <a:cubicBezTo>
                  <a:pt x="847" y="1718"/>
                  <a:pt x="796" y="1769"/>
                  <a:pt x="732" y="1769"/>
                </a:cubicBezTo>
                <a:cubicBezTo>
                  <a:pt x="134" y="1769"/>
                  <a:pt x="134" y="1769"/>
                  <a:pt x="134" y="1769"/>
                </a:cubicBezTo>
                <a:cubicBezTo>
                  <a:pt x="71" y="1769"/>
                  <a:pt x="19" y="1718"/>
                  <a:pt x="19" y="1654"/>
                </a:cubicBezTo>
                <a:cubicBezTo>
                  <a:pt x="19" y="131"/>
                  <a:pt x="19" y="131"/>
                  <a:pt x="19" y="131"/>
                </a:cubicBezTo>
                <a:cubicBezTo>
                  <a:pt x="19" y="68"/>
                  <a:pt x="71" y="16"/>
                  <a:pt x="134" y="16"/>
                </a:cubicBezTo>
                <a:cubicBezTo>
                  <a:pt x="732" y="16"/>
                  <a:pt x="732" y="16"/>
                  <a:pt x="732" y="16"/>
                </a:cubicBezTo>
                <a:cubicBezTo>
                  <a:pt x="796" y="16"/>
                  <a:pt x="847" y="68"/>
                  <a:pt x="847" y="131"/>
                </a:cubicBezTo>
                <a:lnTo>
                  <a:pt x="847" y="1654"/>
                </a:lnTo>
                <a:close/>
              </a:path>
            </a:pathLst>
          </a:custGeom>
          <a:solidFill>
            <a:srgbClr val="F9E5D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8" name="Google Shape;58;p8"/>
          <p:cNvSpPr/>
          <p:nvPr/>
        </p:nvSpPr>
        <p:spPr>
          <a:xfrm>
            <a:off x="6543466" y="602240"/>
            <a:ext cx="3719648" cy="7766044"/>
          </a:xfrm>
          <a:custGeom>
            <a:rect b="b" l="l" r="r" t="t"/>
            <a:pathLst>
              <a:path extrusionOk="0" h="1768" w="843">
                <a:moveTo>
                  <a:pt x="718" y="1768"/>
                </a:moveTo>
                <a:cubicBezTo>
                  <a:pt x="120" y="1768"/>
                  <a:pt x="120" y="1768"/>
                  <a:pt x="120" y="1768"/>
                </a:cubicBezTo>
                <a:cubicBezTo>
                  <a:pt x="54" y="1768"/>
                  <a:pt x="0" y="1714"/>
                  <a:pt x="0" y="1648"/>
                </a:cubicBezTo>
                <a:cubicBezTo>
                  <a:pt x="0" y="120"/>
                  <a:pt x="0" y="120"/>
                  <a:pt x="0" y="120"/>
                </a:cubicBezTo>
                <a:cubicBezTo>
                  <a:pt x="0" y="54"/>
                  <a:pt x="54" y="0"/>
                  <a:pt x="120" y="0"/>
                </a:cubicBezTo>
                <a:cubicBezTo>
                  <a:pt x="718" y="0"/>
                  <a:pt x="718" y="0"/>
                  <a:pt x="718" y="0"/>
                </a:cubicBezTo>
                <a:cubicBezTo>
                  <a:pt x="787" y="0"/>
                  <a:pt x="843" y="56"/>
                  <a:pt x="843" y="125"/>
                </a:cubicBezTo>
                <a:cubicBezTo>
                  <a:pt x="843" y="1643"/>
                  <a:pt x="843" y="1643"/>
                  <a:pt x="843" y="1643"/>
                </a:cubicBezTo>
                <a:cubicBezTo>
                  <a:pt x="843" y="1712"/>
                  <a:pt x="787" y="1768"/>
                  <a:pt x="718" y="1768"/>
                </a:cubicBezTo>
                <a:close/>
              </a:path>
            </a:pathLst>
          </a:custGeom>
          <a:solidFill>
            <a:srgbClr val="F7F7F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9" name="Google Shape;59;p8"/>
          <p:cNvSpPr/>
          <p:nvPr/>
        </p:nvSpPr>
        <p:spPr>
          <a:xfrm>
            <a:off x="6703042" y="1517904"/>
            <a:ext cx="3400495" cy="5900522"/>
          </a:xfrm>
          <a:prstGeom prst="rect">
            <a:avLst/>
          </a:prstGeom>
          <a:solidFill>
            <a:srgbClr val="D8D8D8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60" name="Google Shape;60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74638" y="7581801"/>
            <a:ext cx="649703" cy="645904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8"/>
          <p:cNvSpPr/>
          <p:nvPr/>
        </p:nvSpPr>
        <p:spPr>
          <a:xfrm>
            <a:off x="8127831" y="7631194"/>
            <a:ext cx="547119" cy="547118"/>
          </a:xfrm>
          <a:prstGeom prst="ellipse">
            <a:avLst/>
          </a:prstGeom>
          <a:solidFill>
            <a:srgbClr val="F7F7F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2" name="Google Shape;62;p8"/>
          <p:cNvSpPr/>
          <p:nvPr/>
        </p:nvSpPr>
        <p:spPr>
          <a:xfrm>
            <a:off x="8340599" y="761816"/>
            <a:ext cx="102585" cy="102585"/>
          </a:xfrm>
          <a:prstGeom prst="ellipse">
            <a:avLst/>
          </a:prstGeom>
          <a:solidFill>
            <a:srgbClr val="3C3E4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3" name="Google Shape;63;p8"/>
          <p:cNvSpPr/>
          <p:nvPr/>
        </p:nvSpPr>
        <p:spPr>
          <a:xfrm>
            <a:off x="8089836" y="993582"/>
            <a:ext cx="615509" cy="83588"/>
          </a:xfrm>
          <a:custGeom>
            <a:rect b="b" l="l" r="r" t="t"/>
            <a:pathLst>
              <a:path extrusionOk="0" h="19" w="139">
                <a:moveTo>
                  <a:pt x="130" y="19"/>
                </a:moveTo>
                <a:cubicBezTo>
                  <a:pt x="10" y="19"/>
                  <a:pt x="10" y="19"/>
                  <a:pt x="10" y="19"/>
                </a:cubicBezTo>
                <a:cubicBezTo>
                  <a:pt x="5" y="19"/>
                  <a:pt x="0" y="15"/>
                  <a:pt x="0" y="9"/>
                </a:cubicBezTo>
                <a:cubicBezTo>
                  <a:pt x="0" y="9"/>
                  <a:pt x="0" y="9"/>
                  <a:pt x="0" y="9"/>
                </a:cubicBezTo>
                <a:cubicBezTo>
                  <a:pt x="0" y="4"/>
                  <a:pt x="5" y="0"/>
                  <a:pt x="10" y="0"/>
                </a:cubicBezTo>
                <a:cubicBezTo>
                  <a:pt x="130" y="0"/>
                  <a:pt x="130" y="0"/>
                  <a:pt x="130" y="0"/>
                </a:cubicBezTo>
                <a:cubicBezTo>
                  <a:pt x="135" y="0"/>
                  <a:pt x="139" y="4"/>
                  <a:pt x="139" y="9"/>
                </a:cubicBezTo>
                <a:cubicBezTo>
                  <a:pt x="139" y="9"/>
                  <a:pt x="139" y="9"/>
                  <a:pt x="139" y="9"/>
                </a:cubicBezTo>
                <a:cubicBezTo>
                  <a:pt x="139" y="15"/>
                  <a:pt x="135" y="19"/>
                  <a:pt x="130" y="19"/>
                </a:cubicBezTo>
                <a:close/>
              </a:path>
            </a:pathLst>
          </a:custGeom>
          <a:solidFill>
            <a:srgbClr val="3C3E4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4" name="Google Shape;64;p8"/>
          <p:cNvSpPr/>
          <p:nvPr/>
        </p:nvSpPr>
        <p:spPr>
          <a:xfrm>
            <a:off x="6467477" y="1536901"/>
            <a:ext cx="56992" cy="338150"/>
          </a:xfrm>
          <a:custGeom>
            <a:rect b="b" l="l" r="r" t="t"/>
            <a:pathLst>
              <a:path extrusionOk="0" h="77" w="13">
                <a:moveTo>
                  <a:pt x="0" y="4"/>
                </a:moveTo>
                <a:cubicBezTo>
                  <a:pt x="0" y="73"/>
                  <a:pt x="0" y="73"/>
                  <a:pt x="0" y="73"/>
                </a:cubicBezTo>
                <a:cubicBezTo>
                  <a:pt x="0" y="75"/>
                  <a:pt x="2" y="77"/>
                  <a:pt x="4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7"/>
                  <a:pt x="13" y="75"/>
                  <a:pt x="13" y="73"/>
                </a:cubicBezTo>
                <a:cubicBezTo>
                  <a:pt x="13" y="4"/>
                  <a:pt x="13" y="4"/>
                  <a:pt x="13" y="4"/>
                </a:cubicBezTo>
                <a:cubicBezTo>
                  <a:pt x="13" y="2"/>
                  <a:pt x="11" y="0"/>
                  <a:pt x="9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lose/>
              </a:path>
            </a:pathLst>
          </a:custGeom>
          <a:solidFill>
            <a:srgbClr val="F9E5D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5" name="Google Shape;65;p8"/>
          <p:cNvSpPr/>
          <p:nvPr/>
        </p:nvSpPr>
        <p:spPr>
          <a:xfrm>
            <a:off x="6467477" y="2232197"/>
            <a:ext cx="56992" cy="577514"/>
          </a:xfrm>
          <a:custGeom>
            <a:rect b="b" l="l" r="r" t="t"/>
            <a:pathLst>
              <a:path extrusionOk="0" h="131" w="13">
                <a:moveTo>
                  <a:pt x="0" y="4"/>
                </a:moveTo>
                <a:cubicBezTo>
                  <a:pt x="0" y="127"/>
                  <a:pt x="0" y="127"/>
                  <a:pt x="0" y="127"/>
                </a:cubicBezTo>
                <a:cubicBezTo>
                  <a:pt x="0" y="129"/>
                  <a:pt x="2" y="131"/>
                  <a:pt x="4" y="131"/>
                </a:cubicBezTo>
                <a:cubicBezTo>
                  <a:pt x="9" y="131"/>
                  <a:pt x="9" y="131"/>
                  <a:pt x="9" y="131"/>
                </a:cubicBezTo>
                <a:cubicBezTo>
                  <a:pt x="11" y="131"/>
                  <a:pt x="13" y="129"/>
                  <a:pt x="13" y="127"/>
                </a:cubicBezTo>
                <a:cubicBezTo>
                  <a:pt x="13" y="4"/>
                  <a:pt x="13" y="4"/>
                  <a:pt x="13" y="4"/>
                </a:cubicBezTo>
                <a:cubicBezTo>
                  <a:pt x="13" y="2"/>
                  <a:pt x="11" y="0"/>
                  <a:pt x="9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lose/>
              </a:path>
            </a:pathLst>
          </a:custGeom>
          <a:solidFill>
            <a:srgbClr val="F9E5D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6" name="Google Shape;66;p8"/>
          <p:cNvSpPr/>
          <p:nvPr/>
        </p:nvSpPr>
        <p:spPr>
          <a:xfrm>
            <a:off x="6467477" y="2950291"/>
            <a:ext cx="56992" cy="569915"/>
          </a:xfrm>
          <a:custGeom>
            <a:rect b="b" l="l" r="r" t="t"/>
            <a:pathLst>
              <a:path extrusionOk="0" h="130" w="13">
                <a:moveTo>
                  <a:pt x="0" y="3"/>
                </a:moveTo>
                <a:cubicBezTo>
                  <a:pt x="0" y="127"/>
                  <a:pt x="0" y="127"/>
                  <a:pt x="0" y="127"/>
                </a:cubicBezTo>
                <a:cubicBezTo>
                  <a:pt x="0" y="129"/>
                  <a:pt x="2" y="130"/>
                  <a:pt x="4" y="130"/>
                </a:cubicBezTo>
                <a:cubicBezTo>
                  <a:pt x="9" y="130"/>
                  <a:pt x="9" y="130"/>
                  <a:pt x="9" y="130"/>
                </a:cubicBezTo>
                <a:cubicBezTo>
                  <a:pt x="11" y="130"/>
                  <a:pt x="13" y="129"/>
                  <a:pt x="13" y="127"/>
                </a:cubicBezTo>
                <a:cubicBezTo>
                  <a:pt x="13" y="3"/>
                  <a:pt x="13" y="3"/>
                  <a:pt x="13" y="3"/>
                </a:cubicBezTo>
                <a:cubicBezTo>
                  <a:pt x="13" y="1"/>
                  <a:pt x="11" y="0"/>
                  <a:pt x="9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1"/>
                  <a:pt x="0" y="3"/>
                </a:cubicBezTo>
                <a:close/>
              </a:path>
            </a:pathLst>
          </a:custGeom>
          <a:solidFill>
            <a:srgbClr val="F9E5D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7" name="Google Shape;67;p8"/>
          <p:cNvSpPr/>
          <p:nvPr/>
        </p:nvSpPr>
        <p:spPr>
          <a:xfrm>
            <a:off x="6486474" y="7718581"/>
            <a:ext cx="53192" cy="13678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8" name="Google Shape;68;p8"/>
          <p:cNvSpPr/>
          <p:nvPr/>
        </p:nvSpPr>
        <p:spPr>
          <a:xfrm>
            <a:off x="10263114" y="7718581"/>
            <a:ext cx="53192" cy="13678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69" name="Google Shape;69;p8"/>
          <p:cNvSpPr/>
          <p:nvPr/>
        </p:nvSpPr>
        <p:spPr>
          <a:xfrm>
            <a:off x="6486474" y="1145559"/>
            <a:ext cx="53192" cy="13678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0" name="Google Shape;70;p8"/>
          <p:cNvSpPr/>
          <p:nvPr/>
        </p:nvSpPr>
        <p:spPr>
          <a:xfrm>
            <a:off x="10263114" y="1145559"/>
            <a:ext cx="53192" cy="13678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1" name="Google Shape;71;p8"/>
          <p:cNvSpPr/>
          <p:nvPr/>
        </p:nvSpPr>
        <p:spPr>
          <a:xfrm>
            <a:off x="7740288" y="970785"/>
            <a:ext cx="140579" cy="140579"/>
          </a:xfrm>
          <a:prstGeom prst="ellipse">
            <a:avLst/>
          </a:prstGeom>
          <a:solidFill>
            <a:srgbClr val="3C3E4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72" name="Google Shape;72;p8"/>
          <p:cNvSpPr/>
          <p:nvPr>
            <p:ph idx="2" type="pic"/>
          </p:nvPr>
        </p:nvSpPr>
        <p:spPr>
          <a:xfrm>
            <a:off x="6703041" y="1517904"/>
            <a:ext cx="3400495" cy="59005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Phone 6 Plus - 3 mockups view">
  <p:cSld name="iPhone 6 Plus - 3 mockups view">
    <p:bg>
      <p:bgPr>
        <a:solidFill>
          <a:srgbClr val="F7F7F7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oogle Shape;74;p9"/>
          <p:cNvGrpSpPr/>
          <p:nvPr/>
        </p:nvGrpSpPr>
        <p:grpSpPr>
          <a:xfrm>
            <a:off x="650015" y="731462"/>
            <a:ext cx="2662371" cy="5395077"/>
            <a:chOff x="6467477" y="549048"/>
            <a:chExt cx="3883024" cy="7868629"/>
          </a:xfrm>
        </p:grpSpPr>
        <p:sp>
          <p:nvSpPr>
            <p:cNvPr id="75" name="Google Shape;75;p9"/>
            <p:cNvSpPr/>
            <p:nvPr/>
          </p:nvSpPr>
          <p:spPr>
            <a:xfrm>
              <a:off x="10301108" y="2201802"/>
              <a:ext cx="49393" cy="554717"/>
            </a:xfrm>
            <a:custGeom>
              <a:rect b="b" l="l" r="r" t="t"/>
              <a:pathLst>
                <a:path extrusionOk="0" h="126" w="11">
                  <a:moveTo>
                    <a:pt x="0" y="4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5"/>
                    <a:pt x="1" y="126"/>
                    <a:pt x="3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6"/>
                    <a:pt x="11" y="125"/>
                    <a:pt x="11" y="12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2"/>
                    <a:pt x="9" y="0"/>
                    <a:pt x="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6" name="Google Shape;76;p9"/>
            <p:cNvSpPr/>
            <p:nvPr/>
          </p:nvSpPr>
          <p:spPr>
            <a:xfrm>
              <a:off x="10263114" y="7684386"/>
              <a:ext cx="53192" cy="136780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7" name="Google Shape;77;p9"/>
            <p:cNvSpPr/>
            <p:nvPr/>
          </p:nvSpPr>
          <p:spPr>
            <a:xfrm>
              <a:off x="10263114" y="1111364"/>
              <a:ext cx="53192" cy="136780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8" name="Google Shape;78;p9"/>
            <p:cNvSpPr/>
            <p:nvPr/>
          </p:nvSpPr>
          <p:spPr>
            <a:xfrm>
              <a:off x="6486474" y="549048"/>
              <a:ext cx="3829832" cy="7868629"/>
            </a:xfrm>
            <a:custGeom>
              <a:rect b="b" l="l" r="r" t="t"/>
              <a:pathLst>
                <a:path extrusionOk="0" h="1791" w="868">
                  <a:moveTo>
                    <a:pt x="738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57" y="0"/>
                    <a:pt x="0" y="57"/>
                    <a:pt x="0" y="128"/>
                  </a:cubicBezTo>
                  <a:cubicBezTo>
                    <a:pt x="0" y="1664"/>
                    <a:pt x="0" y="1664"/>
                    <a:pt x="0" y="1664"/>
                  </a:cubicBezTo>
                  <a:cubicBezTo>
                    <a:pt x="0" y="1734"/>
                    <a:pt x="57" y="1791"/>
                    <a:pt x="127" y="1791"/>
                  </a:cubicBezTo>
                  <a:cubicBezTo>
                    <a:pt x="738" y="1791"/>
                    <a:pt x="738" y="1791"/>
                    <a:pt x="738" y="1791"/>
                  </a:cubicBezTo>
                  <a:cubicBezTo>
                    <a:pt x="809" y="1791"/>
                    <a:pt x="866" y="1734"/>
                    <a:pt x="868" y="1664"/>
                  </a:cubicBezTo>
                  <a:cubicBezTo>
                    <a:pt x="868" y="128"/>
                    <a:pt x="868" y="128"/>
                    <a:pt x="868" y="128"/>
                  </a:cubicBezTo>
                  <a:cubicBezTo>
                    <a:pt x="866" y="57"/>
                    <a:pt x="809" y="0"/>
                    <a:pt x="738" y="0"/>
                  </a:cubicBezTo>
                  <a:close/>
                  <a:moveTo>
                    <a:pt x="847" y="1654"/>
                  </a:moveTo>
                  <a:cubicBezTo>
                    <a:pt x="847" y="1718"/>
                    <a:pt x="796" y="1769"/>
                    <a:pt x="732" y="1769"/>
                  </a:cubicBezTo>
                  <a:cubicBezTo>
                    <a:pt x="134" y="1769"/>
                    <a:pt x="134" y="1769"/>
                    <a:pt x="134" y="1769"/>
                  </a:cubicBezTo>
                  <a:cubicBezTo>
                    <a:pt x="71" y="1769"/>
                    <a:pt x="19" y="1718"/>
                    <a:pt x="19" y="1654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68"/>
                    <a:pt x="71" y="16"/>
                    <a:pt x="134" y="16"/>
                  </a:cubicBezTo>
                  <a:cubicBezTo>
                    <a:pt x="732" y="16"/>
                    <a:pt x="732" y="16"/>
                    <a:pt x="732" y="16"/>
                  </a:cubicBezTo>
                  <a:cubicBezTo>
                    <a:pt x="796" y="16"/>
                    <a:pt x="847" y="68"/>
                    <a:pt x="847" y="131"/>
                  </a:cubicBezTo>
                  <a:lnTo>
                    <a:pt x="847" y="1654"/>
                  </a:ln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79" name="Google Shape;79;p9"/>
            <p:cNvSpPr/>
            <p:nvPr/>
          </p:nvSpPr>
          <p:spPr>
            <a:xfrm>
              <a:off x="6543466" y="602240"/>
              <a:ext cx="3719648" cy="7766044"/>
            </a:xfrm>
            <a:custGeom>
              <a:rect b="b" l="l" r="r" t="t"/>
              <a:pathLst>
                <a:path extrusionOk="0" h="1768" w="843">
                  <a:moveTo>
                    <a:pt x="718" y="1768"/>
                  </a:moveTo>
                  <a:cubicBezTo>
                    <a:pt x="120" y="1768"/>
                    <a:pt x="120" y="1768"/>
                    <a:pt x="120" y="1768"/>
                  </a:cubicBezTo>
                  <a:cubicBezTo>
                    <a:pt x="54" y="1768"/>
                    <a:pt x="0" y="1714"/>
                    <a:pt x="0" y="164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718" y="0"/>
                    <a:pt x="718" y="0"/>
                    <a:pt x="718" y="0"/>
                  </a:cubicBezTo>
                  <a:cubicBezTo>
                    <a:pt x="787" y="0"/>
                    <a:pt x="843" y="56"/>
                    <a:pt x="843" y="125"/>
                  </a:cubicBezTo>
                  <a:cubicBezTo>
                    <a:pt x="843" y="1643"/>
                    <a:pt x="843" y="1643"/>
                    <a:pt x="843" y="1643"/>
                  </a:cubicBezTo>
                  <a:cubicBezTo>
                    <a:pt x="843" y="1712"/>
                    <a:pt x="787" y="1768"/>
                    <a:pt x="718" y="176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0" name="Google Shape;80;p9"/>
            <p:cNvSpPr/>
            <p:nvPr/>
          </p:nvSpPr>
          <p:spPr>
            <a:xfrm>
              <a:off x="6703042" y="1517904"/>
              <a:ext cx="3400495" cy="59005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id="81" name="Google Shape;81;p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074638" y="7581801"/>
              <a:ext cx="649703" cy="6459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" name="Google Shape;82;p9"/>
            <p:cNvSpPr/>
            <p:nvPr/>
          </p:nvSpPr>
          <p:spPr>
            <a:xfrm>
              <a:off x="8127831" y="7631194"/>
              <a:ext cx="547119" cy="547118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3" name="Google Shape;83;p9"/>
            <p:cNvSpPr/>
            <p:nvPr/>
          </p:nvSpPr>
          <p:spPr>
            <a:xfrm>
              <a:off x="8340599" y="761816"/>
              <a:ext cx="102585" cy="102585"/>
            </a:xfrm>
            <a:prstGeom prst="ellipse">
              <a:avLst/>
            </a:pr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4" name="Google Shape;84;p9"/>
            <p:cNvSpPr/>
            <p:nvPr/>
          </p:nvSpPr>
          <p:spPr>
            <a:xfrm>
              <a:off x="8089836" y="993582"/>
              <a:ext cx="615509" cy="83588"/>
            </a:xfrm>
            <a:custGeom>
              <a:rect b="b" l="l" r="r" t="t"/>
              <a:pathLst>
                <a:path extrusionOk="0" h="19" w="139">
                  <a:moveTo>
                    <a:pt x="130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5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5" y="0"/>
                    <a:pt x="139" y="4"/>
                    <a:pt x="139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9" y="15"/>
                    <a:pt x="135" y="19"/>
                    <a:pt x="130" y="19"/>
                  </a:cubicBezTo>
                  <a:close/>
                </a:path>
              </a:pathLst>
            </a:cu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5" name="Google Shape;85;p9"/>
            <p:cNvSpPr/>
            <p:nvPr/>
          </p:nvSpPr>
          <p:spPr>
            <a:xfrm>
              <a:off x="6467477" y="1536901"/>
              <a:ext cx="56992" cy="338150"/>
            </a:xfrm>
            <a:custGeom>
              <a:rect b="b" l="l" r="r" t="t"/>
              <a:pathLst>
                <a:path extrusionOk="0" h="77" w="13">
                  <a:moveTo>
                    <a:pt x="0" y="4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0" y="75"/>
                    <a:pt x="2" y="77"/>
                    <a:pt x="4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1" y="77"/>
                    <a:pt x="13" y="75"/>
                    <a:pt x="13" y="7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6" name="Google Shape;86;p9"/>
            <p:cNvSpPr/>
            <p:nvPr/>
          </p:nvSpPr>
          <p:spPr>
            <a:xfrm>
              <a:off x="6467477" y="2232197"/>
              <a:ext cx="56992" cy="577514"/>
            </a:xfrm>
            <a:custGeom>
              <a:rect b="b" l="l" r="r" t="t"/>
              <a:pathLst>
                <a:path extrusionOk="0" h="131" w="13">
                  <a:moveTo>
                    <a:pt x="0" y="4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129"/>
                    <a:pt x="2" y="131"/>
                    <a:pt x="4" y="13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1" y="131"/>
                    <a:pt x="13" y="129"/>
                    <a:pt x="13" y="12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7" name="Google Shape;87;p9"/>
            <p:cNvSpPr/>
            <p:nvPr/>
          </p:nvSpPr>
          <p:spPr>
            <a:xfrm>
              <a:off x="6467477" y="2950291"/>
              <a:ext cx="56992" cy="569915"/>
            </a:xfrm>
            <a:custGeom>
              <a:rect b="b" l="l" r="r" t="t"/>
              <a:pathLst>
                <a:path extrusionOk="0" h="130" w="13">
                  <a:moveTo>
                    <a:pt x="0" y="3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129"/>
                    <a:pt x="2" y="130"/>
                    <a:pt x="4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11" y="130"/>
                    <a:pt x="13" y="129"/>
                    <a:pt x="13" y="127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8" name="Google Shape;88;p9"/>
            <p:cNvSpPr/>
            <p:nvPr/>
          </p:nvSpPr>
          <p:spPr>
            <a:xfrm>
              <a:off x="6486474" y="7718581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89" name="Google Shape;89;p9"/>
            <p:cNvSpPr/>
            <p:nvPr/>
          </p:nvSpPr>
          <p:spPr>
            <a:xfrm>
              <a:off x="10263114" y="7718581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90" name="Google Shape;90;p9"/>
            <p:cNvSpPr/>
            <p:nvPr/>
          </p:nvSpPr>
          <p:spPr>
            <a:xfrm>
              <a:off x="6486474" y="1145559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91" name="Google Shape;91;p9"/>
            <p:cNvSpPr/>
            <p:nvPr/>
          </p:nvSpPr>
          <p:spPr>
            <a:xfrm>
              <a:off x="10263114" y="1145559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92" name="Google Shape;92;p9"/>
            <p:cNvSpPr/>
            <p:nvPr/>
          </p:nvSpPr>
          <p:spPr>
            <a:xfrm>
              <a:off x="7740288" y="970785"/>
              <a:ext cx="140579" cy="140579"/>
            </a:xfrm>
            <a:prstGeom prst="ellipse">
              <a:avLst/>
            </a:pr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93" name="Google Shape;93;p9"/>
          <p:cNvSpPr/>
          <p:nvPr>
            <p:ph idx="2" type="pic"/>
          </p:nvPr>
        </p:nvSpPr>
        <p:spPr>
          <a:xfrm>
            <a:off x="811527" y="1385332"/>
            <a:ext cx="2331529" cy="4056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grpSp>
        <p:nvGrpSpPr>
          <p:cNvPr id="94" name="Google Shape;94;p9"/>
          <p:cNvGrpSpPr/>
          <p:nvPr/>
        </p:nvGrpSpPr>
        <p:grpSpPr>
          <a:xfrm>
            <a:off x="4764815" y="731462"/>
            <a:ext cx="2662371" cy="5395077"/>
            <a:chOff x="6467477" y="549048"/>
            <a:chExt cx="3883024" cy="7868629"/>
          </a:xfrm>
        </p:grpSpPr>
        <p:sp>
          <p:nvSpPr>
            <p:cNvPr id="95" name="Google Shape;95;p9"/>
            <p:cNvSpPr/>
            <p:nvPr/>
          </p:nvSpPr>
          <p:spPr>
            <a:xfrm>
              <a:off x="10301108" y="2201802"/>
              <a:ext cx="49393" cy="554717"/>
            </a:xfrm>
            <a:custGeom>
              <a:rect b="b" l="l" r="r" t="t"/>
              <a:pathLst>
                <a:path extrusionOk="0" h="126" w="11">
                  <a:moveTo>
                    <a:pt x="0" y="4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5"/>
                    <a:pt x="1" y="126"/>
                    <a:pt x="3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6"/>
                    <a:pt x="11" y="125"/>
                    <a:pt x="11" y="12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2"/>
                    <a:pt x="9" y="0"/>
                    <a:pt x="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96" name="Google Shape;96;p9"/>
            <p:cNvSpPr/>
            <p:nvPr/>
          </p:nvSpPr>
          <p:spPr>
            <a:xfrm>
              <a:off x="10263114" y="7684386"/>
              <a:ext cx="53192" cy="136780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97" name="Google Shape;97;p9"/>
            <p:cNvSpPr/>
            <p:nvPr/>
          </p:nvSpPr>
          <p:spPr>
            <a:xfrm>
              <a:off x="10263114" y="1111364"/>
              <a:ext cx="53192" cy="136780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98" name="Google Shape;98;p9"/>
            <p:cNvSpPr/>
            <p:nvPr/>
          </p:nvSpPr>
          <p:spPr>
            <a:xfrm>
              <a:off x="6486474" y="549048"/>
              <a:ext cx="3829832" cy="7868629"/>
            </a:xfrm>
            <a:custGeom>
              <a:rect b="b" l="l" r="r" t="t"/>
              <a:pathLst>
                <a:path extrusionOk="0" h="1791" w="868">
                  <a:moveTo>
                    <a:pt x="738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57" y="0"/>
                    <a:pt x="0" y="57"/>
                    <a:pt x="0" y="128"/>
                  </a:cubicBezTo>
                  <a:cubicBezTo>
                    <a:pt x="0" y="1664"/>
                    <a:pt x="0" y="1664"/>
                    <a:pt x="0" y="1664"/>
                  </a:cubicBezTo>
                  <a:cubicBezTo>
                    <a:pt x="0" y="1734"/>
                    <a:pt x="57" y="1791"/>
                    <a:pt x="127" y="1791"/>
                  </a:cubicBezTo>
                  <a:cubicBezTo>
                    <a:pt x="738" y="1791"/>
                    <a:pt x="738" y="1791"/>
                    <a:pt x="738" y="1791"/>
                  </a:cubicBezTo>
                  <a:cubicBezTo>
                    <a:pt x="809" y="1791"/>
                    <a:pt x="866" y="1734"/>
                    <a:pt x="868" y="1664"/>
                  </a:cubicBezTo>
                  <a:cubicBezTo>
                    <a:pt x="868" y="128"/>
                    <a:pt x="868" y="128"/>
                    <a:pt x="868" y="128"/>
                  </a:cubicBezTo>
                  <a:cubicBezTo>
                    <a:pt x="866" y="57"/>
                    <a:pt x="809" y="0"/>
                    <a:pt x="738" y="0"/>
                  </a:cubicBezTo>
                  <a:close/>
                  <a:moveTo>
                    <a:pt x="847" y="1654"/>
                  </a:moveTo>
                  <a:cubicBezTo>
                    <a:pt x="847" y="1718"/>
                    <a:pt x="796" y="1769"/>
                    <a:pt x="732" y="1769"/>
                  </a:cubicBezTo>
                  <a:cubicBezTo>
                    <a:pt x="134" y="1769"/>
                    <a:pt x="134" y="1769"/>
                    <a:pt x="134" y="1769"/>
                  </a:cubicBezTo>
                  <a:cubicBezTo>
                    <a:pt x="71" y="1769"/>
                    <a:pt x="19" y="1718"/>
                    <a:pt x="19" y="1654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68"/>
                    <a:pt x="71" y="16"/>
                    <a:pt x="134" y="16"/>
                  </a:cubicBezTo>
                  <a:cubicBezTo>
                    <a:pt x="732" y="16"/>
                    <a:pt x="732" y="16"/>
                    <a:pt x="732" y="16"/>
                  </a:cubicBezTo>
                  <a:cubicBezTo>
                    <a:pt x="796" y="16"/>
                    <a:pt x="847" y="68"/>
                    <a:pt x="847" y="131"/>
                  </a:cubicBezTo>
                  <a:lnTo>
                    <a:pt x="847" y="1654"/>
                  </a:ln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99" name="Google Shape;99;p9"/>
            <p:cNvSpPr/>
            <p:nvPr/>
          </p:nvSpPr>
          <p:spPr>
            <a:xfrm>
              <a:off x="6543466" y="602240"/>
              <a:ext cx="3719648" cy="7766044"/>
            </a:xfrm>
            <a:custGeom>
              <a:rect b="b" l="l" r="r" t="t"/>
              <a:pathLst>
                <a:path extrusionOk="0" h="1768" w="843">
                  <a:moveTo>
                    <a:pt x="718" y="1768"/>
                  </a:moveTo>
                  <a:cubicBezTo>
                    <a:pt x="120" y="1768"/>
                    <a:pt x="120" y="1768"/>
                    <a:pt x="120" y="1768"/>
                  </a:cubicBezTo>
                  <a:cubicBezTo>
                    <a:pt x="54" y="1768"/>
                    <a:pt x="0" y="1714"/>
                    <a:pt x="0" y="164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718" y="0"/>
                    <a:pt x="718" y="0"/>
                    <a:pt x="718" y="0"/>
                  </a:cubicBezTo>
                  <a:cubicBezTo>
                    <a:pt x="787" y="0"/>
                    <a:pt x="843" y="56"/>
                    <a:pt x="843" y="125"/>
                  </a:cubicBezTo>
                  <a:cubicBezTo>
                    <a:pt x="843" y="1643"/>
                    <a:pt x="843" y="1643"/>
                    <a:pt x="843" y="1643"/>
                  </a:cubicBezTo>
                  <a:cubicBezTo>
                    <a:pt x="843" y="1712"/>
                    <a:pt x="787" y="1768"/>
                    <a:pt x="718" y="176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00" name="Google Shape;100;p9"/>
            <p:cNvSpPr/>
            <p:nvPr/>
          </p:nvSpPr>
          <p:spPr>
            <a:xfrm>
              <a:off x="6703042" y="1517904"/>
              <a:ext cx="3400495" cy="59005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id="101" name="Google Shape;101;p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074638" y="7581801"/>
              <a:ext cx="649703" cy="6459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2" name="Google Shape;102;p9"/>
            <p:cNvSpPr/>
            <p:nvPr/>
          </p:nvSpPr>
          <p:spPr>
            <a:xfrm>
              <a:off x="8127831" y="7631194"/>
              <a:ext cx="547119" cy="547118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03" name="Google Shape;103;p9"/>
            <p:cNvSpPr/>
            <p:nvPr/>
          </p:nvSpPr>
          <p:spPr>
            <a:xfrm>
              <a:off x="8340599" y="761816"/>
              <a:ext cx="102585" cy="102585"/>
            </a:xfrm>
            <a:prstGeom prst="ellipse">
              <a:avLst/>
            </a:pr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8089836" y="993582"/>
              <a:ext cx="615509" cy="83588"/>
            </a:xfrm>
            <a:custGeom>
              <a:rect b="b" l="l" r="r" t="t"/>
              <a:pathLst>
                <a:path extrusionOk="0" h="19" w="139">
                  <a:moveTo>
                    <a:pt x="130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5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5" y="0"/>
                    <a:pt x="139" y="4"/>
                    <a:pt x="139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9" y="15"/>
                    <a:pt x="135" y="19"/>
                    <a:pt x="130" y="19"/>
                  </a:cubicBezTo>
                  <a:close/>
                </a:path>
              </a:pathLst>
            </a:cu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05" name="Google Shape;105;p9"/>
            <p:cNvSpPr/>
            <p:nvPr/>
          </p:nvSpPr>
          <p:spPr>
            <a:xfrm>
              <a:off x="6467477" y="1536901"/>
              <a:ext cx="56992" cy="338150"/>
            </a:xfrm>
            <a:custGeom>
              <a:rect b="b" l="l" r="r" t="t"/>
              <a:pathLst>
                <a:path extrusionOk="0" h="77" w="13">
                  <a:moveTo>
                    <a:pt x="0" y="4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0" y="75"/>
                    <a:pt x="2" y="77"/>
                    <a:pt x="4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1" y="77"/>
                    <a:pt x="13" y="75"/>
                    <a:pt x="13" y="7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06" name="Google Shape;106;p9"/>
            <p:cNvSpPr/>
            <p:nvPr/>
          </p:nvSpPr>
          <p:spPr>
            <a:xfrm>
              <a:off x="6467477" y="2232197"/>
              <a:ext cx="56992" cy="577514"/>
            </a:xfrm>
            <a:custGeom>
              <a:rect b="b" l="l" r="r" t="t"/>
              <a:pathLst>
                <a:path extrusionOk="0" h="131" w="13">
                  <a:moveTo>
                    <a:pt x="0" y="4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129"/>
                    <a:pt x="2" y="131"/>
                    <a:pt x="4" y="13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1" y="131"/>
                    <a:pt x="13" y="129"/>
                    <a:pt x="13" y="12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07" name="Google Shape;107;p9"/>
            <p:cNvSpPr/>
            <p:nvPr/>
          </p:nvSpPr>
          <p:spPr>
            <a:xfrm>
              <a:off x="6467477" y="2950291"/>
              <a:ext cx="56992" cy="569915"/>
            </a:xfrm>
            <a:custGeom>
              <a:rect b="b" l="l" r="r" t="t"/>
              <a:pathLst>
                <a:path extrusionOk="0" h="130" w="13">
                  <a:moveTo>
                    <a:pt x="0" y="3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129"/>
                    <a:pt x="2" y="130"/>
                    <a:pt x="4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11" y="130"/>
                    <a:pt x="13" y="129"/>
                    <a:pt x="13" y="127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08" name="Google Shape;108;p9"/>
            <p:cNvSpPr/>
            <p:nvPr/>
          </p:nvSpPr>
          <p:spPr>
            <a:xfrm>
              <a:off x="6486474" y="7718581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09" name="Google Shape;109;p9"/>
            <p:cNvSpPr/>
            <p:nvPr/>
          </p:nvSpPr>
          <p:spPr>
            <a:xfrm>
              <a:off x="10263114" y="7718581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10" name="Google Shape;110;p9"/>
            <p:cNvSpPr/>
            <p:nvPr/>
          </p:nvSpPr>
          <p:spPr>
            <a:xfrm>
              <a:off x="6486474" y="1145559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11" name="Google Shape;111;p9"/>
            <p:cNvSpPr/>
            <p:nvPr/>
          </p:nvSpPr>
          <p:spPr>
            <a:xfrm>
              <a:off x="10263114" y="1145559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12" name="Google Shape;112;p9"/>
            <p:cNvSpPr/>
            <p:nvPr/>
          </p:nvSpPr>
          <p:spPr>
            <a:xfrm>
              <a:off x="7740288" y="970785"/>
              <a:ext cx="140579" cy="140579"/>
            </a:xfrm>
            <a:prstGeom prst="ellipse">
              <a:avLst/>
            </a:pr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grpSp>
        <p:nvGrpSpPr>
          <p:cNvPr id="113" name="Google Shape;113;p9"/>
          <p:cNvGrpSpPr/>
          <p:nvPr/>
        </p:nvGrpSpPr>
        <p:grpSpPr>
          <a:xfrm>
            <a:off x="8879615" y="731462"/>
            <a:ext cx="2662371" cy="5395077"/>
            <a:chOff x="6467477" y="549048"/>
            <a:chExt cx="3883024" cy="7868629"/>
          </a:xfrm>
        </p:grpSpPr>
        <p:sp>
          <p:nvSpPr>
            <p:cNvPr id="114" name="Google Shape;114;p9"/>
            <p:cNvSpPr/>
            <p:nvPr/>
          </p:nvSpPr>
          <p:spPr>
            <a:xfrm>
              <a:off x="10301108" y="2201802"/>
              <a:ext cx="49393" cy="554717"/>
            </a:xfrm>
            <a:custGeom>
              <a:rect b="b" l="l" r="r" t="t"/>
              <a:pathLst>
                <a:path extrusionOk="0" h="126" w="11">
                  <a:moveTo>
                    <a:pt x="0" y="4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5"/>
                    <a:pt x="1" y="126"/>
                    <a:pt x="3" y="126"/>
                  </a:cubicBezTo>
                  <a:cubicBezTo>
                    <a:pt x="8" y="126"/>
                    <a:pt x="8" y="126"/>
                    <a:pt x="8" y="126"/>
                  </a:cubicBezTo>
                  <a:cubicBezTo>
                    <a:pt x="9" y="126"/>
                    <a:pt x="11" y="125"/>
                    <a:pt x="11" y="12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2"/>
                    <a:pt x="9" y="0"/>
                    <a:pt x="8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15" name="Google Shape;115;p9"/>
            <p:cNvSpPr/>
            <p:nvPr/>
          </p:nvSpPr>
          <p:spPr>
            <a:xfrm>
              <a:off x="10263114" y="7684386"/>
              <a:ext cx="53192" cy="136780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16" name="Google Shape;116;p9"/>
            <p:cNvSpPr/>
            <p:nvPr/>
          </p:nvSpPr>
          <p:spPr>
            <a:xfrm>
              <a:off x="10263114" y="1111364"/>
              <a:ext cx="53192" cy="136780"/>
            </a:xfrm>
            <a:prstGeom prst="rect">
              <a:avLst/>
            </a:prstGeom>
            <a:solidFill>
              <a:srgbClr val="BCBCB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17" name="Google Shape;117;p9"/>
            <p:cNvSpPr/>
            <p:nvPr/>
          </p:nvSpPr>
          <p:spPr>
            <a:xfrm>
              <a:off x="6486474" y="549048"/>
              <a:ext cx="3829832" cy="7868629"/>
            </a:xfrm>
            <a:custGeom>
              <a:rect b="b" l="l" r="r" t="t"/>
              <a:pathLst>
                <a:path extrusionOk="0" h="1791" w="868">
                  <a:moveTo>
                    <a:pt x="738" y="0"/>
                  </a:moveTo>
                  <a:cubicBezTo>
                    <a:pt x="127" y="0"/>
                    <a:pt x="127" y="0"/>
                    <a:pt x="127" y="0"/>
                  </a:cubicBezTo>
                  <a:cubicBezTo>
                    <a:pt x="57" y="0"/>
                    <a:pt x="0" y="57"/>
                    <a:pt x="0" y="128"/>
                  </a:cubicBezTo>
                  <a:cubicBezTo>
                    <a:pt x="0" y="1664"/>
                    <a:pt x="0" y="1664"/>
                    <a:pt x="0" y="1664"/>
                  </a:cubicBezTo>
                  <a:cubicBezTo>
                    <a:pt x="0" y="1734"/>
                    <a:pt x="57" y="1791"/>
                    <a:pt x="127" y="1791"/>
                  </a:cubicBezTo>
                  <a:cubicBezTo>
                    <a:pt x="738" y="1791"/>
                    <a:pt x="738" y="1791"/>
                    <a:pt x="738" y="1791"/>
                  </a:cubicBezTo>
                  <a:cubicBezTo>
                    <a:pt x="809" y="1791"/>
                    <a:pt x="866" y="1734"/>
                    <a:pt x="868" y="1664"/>
                  </a:cubicBezTo>
                  <a:cubicBezTo>
                    <a:pt x="868" y="128"/>
                    <a:pt x="868" y="128"/>
                    <a:pt x="868" y="128"/>
                  </a:cubicBezTo>
                  <a:cubicBezTo>
                    <a:pt x="866" y="57"/>
                    <a:pt x="809" y="0"/>
                    <a:pt x="738" y="0"/>
                  </a:cubicBezTo>
                  <a:close/>
                  <a:moveTo>
                    <a:pt x="847" y="1654"/>
                  </a:moveTo>
                  <a:cubicBezTo>
                    <a:pt x="847" y="1718"/>
                    <a:pt x="796" y="1769"/>
                    <a:pt x="732" y="1769"/>
                  </a:cubicBezTo>
                  <a:cubicBezTo>
                    <a:pt x="134" y="1769"/>
                    <a:pt x="134" y="1769"/>
                    <a:pt x="134" y="1769"/>
                  </a:cubicBezTo>
                  <a:cubicBezTo>
                    <a:pt x="71" y="1769"/>
                    <a:pt x="19" y="1718"/>
                    <a:pt x="19" y="1654"/>
                  </a:cubicBezTo>
                  <a:cubicBezTo>
                    <a:pt x="19" y="131"/>
                    <a:pt x="19" y="131"/>
                    <a:pt x="19" y="131"/>
                  </a:cubicBezTo>
                  <a:cubicBezTo>
                    <a:pt x="19" y="68"/>
                    <a:pt x="71" y="16"/>
                    <a:pt x="134" y="16"/>
                  </a:cubicBezTo>
                  <a:cubicBezTo>
                    <a:pt x="732" y="16"/>
                    <a:pt x="732" y="16"/>
                    <a:pt x="732" y="16"/>
                  </a:cubicBezTo>
                  <a:cubicBezTo>
                    <a:pt x="796" y="16"/>
                    <a:pt x="847" y="68"/>
                    <a:pt x="847" y="131"/>
                  </a:cubicBezTo>
                  <a:lnTo>
                    <a:pt x="847" y="1654"/>
                  </a:ln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18" name="Google Shape;118;p9"/>
            <p:cNvSpPr/>
            <p:nvPr/>
          </p:nvSpPr>
          <p:spPr>
            <a:xfrm>
              <a:off x="6543466" y="602240"/>
              <a:ext cx="3719648" cy="7766044"/>
            </a:xfrm>
            <a:custGeom>
              <a:rect b="b" l="l" r="r" t="t"/>
              <a:pathLst>
                <a:path extrusionOk="0" h="1768" w="843">
                  <a:moveTo>
                    <a:pt x="718" y="1768"/>
                  </a:moveTo>
                  <a:cubicBezTo>
                    <a:pt x="120" y="1768"/>
                    <a:pt x="120" y="1768"/>
                    <a:pt x="120" y="1768"/>
                  </a:cubicBezTo>
                  <a:cubicBezTo>
                    <a:pt x="54" y="1768"/>
                    <a:pt x="0" y="1714"/>
                    <a:pt x="0" y="1648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54"/>
                    <a:pt x="54" y="0"/>
                    <a:pt x="120" y="0"/>
                  </a:cubicBezTo>
                  <a:cubicBezTo>
                    <a:pt x="718" y="0"/>
                    <a:pt x="718" y="0"/>
                    <a:pt x="718" y="0"/>
                  </a:cubicBezTo>
                  <a:cubicBezTo>
                    <a:pt x="787" y="0"/>
                    <a:pt x="843" y="56"/>
                    <a:pt x="843" y="125"/>
                  </a:cubicBezTo>
                  <a:cubicBezTo>
                    <a:pt x="843" y="1643"/>
                    <a:pt x="843" y="1643"/>
                    <a:pt x="843" y="1643"/>
                  </a:cubicBezTo>
                  <a:cubicBezTo>
                    <a:pt x="843" y="1712"/>
                    <a:pt x="787" y="1768"/>
                    <a:pt x="718" y="1768"/>
                  </a:cubicBezTo>
                  <a:close/>
                </a:path>
              </a:pathLst>
            </a:cu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19" name="Google Shape;119;p9"/>
            <p:cNvSpPr/>
            <p:nvPr/>
          </p:nvSpPr>
          <p:spPr>
            <a:xfrm>
              <a:off x="6703042" y="1517904"/>
              <a:ext cx="3400495" cy="590052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id="120" name="Google Shape;120;p9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8074638" y="7581801"/>
              <a:ext cx="649703" cy="64590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1" name="Google Shape;121;p9"/>
            <p:cNvSpPr/>
            <p:nvPr/>
          </p:nvSpPr>
          <p:spPr>
            <a:xfrm>
              <a:off x="8127831" y="7631194"/>
              <a:ext cx="547119" cy="547118"/>
            </a:xfrm>
            <a:prstGeom prst="ellipse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8340599" y="761816"/>
              <a:ext cx="102585" cy="102585"/>
            </a:xfrm>
            <a:prstGeom prst="ellipse">
              <a:avLst/>
            </a:pr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8089836" y="993582"/>
              <a:ext cx="615509" cy="83588"/>
            </a:xfrm>
            <a:custGeom>
              <a:rect b="b" l="l" r="r" t="t"/>
              <a:pathLst>
                <a:path extrusionOk="0" h="19" w="139">
                  <a:moveTo>
                    <a:pt x="130" y="19"/>
                  </a:moveTo>
                  <a:cubicBezTo>
                    <a:pt x="10" y="19"/>
                    <a:pt x="10" y="19"/>
                    <a:pt x="10" y="19"/>
                  </a:cubicBezTo>
                  <a:cubicBezTo>
                    <a:pt x="5" y="19"/>
                    <a:pt x="0" y="15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130" y="0"/>
                    <a:pt x="130" y="0"/>
                    <a:pt x="130" y="0"/>
                  </a:cubicBezTo>
                  <a:cubicBezTo>
                    <a:pt x="135" y="0"/>
                    <a:pt x="139" y="4"/>
                    <a:pt x="139" y="9"/>
                  </a:cubicBezTo>
                  <a:cubicBezTo>
                    <a:pt x="139" y="9"/>
                    <a:pt x="139" y="9"/>
                    <a:pt x="139" y="9"/>
                  </a:cubicBezTo>
                  <a:cubicBezTo>
                    <a:pt x="139" y="15"/>
                    <a:pt x="135" y="19"/>
                    <a:pt x="130" y="19"/>
                  </a:cubicBezTo>
                  <a:close/>
                </a:path>
              </a:pathLst>
            </a:cu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6467477" y="1536901"/>
              <a:ext cx="56992" cy="338150"/>
            </a:xfrm>
            <a:custGeom>
              <a:rect b="b" l="l" r="r" t="t"/>
              <a:pathLst>
                <a:path extrusionOk="0" h="77" w="13">
                  <a:moveTo>
                    <a:pt x="0" y="4"/>
                  </a:moveTo>
                  <a:cubicBezTo>
                    <a:pt x="0" y="73"/>
                    <a:pt x="0" y="73"/>
                    <a:pt x="0" y="73"/>
                  </a:cubicBezTo>
                  <a:cubicBezTo>
                    <a:pt x="0" y="75"/>
                    <a:pt x="2" y="77"/>
                    <a:pt x="4" y="77"/>
                  </a:cubicBezTo>
                  <a:cubicBezTo>
                    <a:pt x="9" y="77"/>
                    <a:pt x="9" y="77"/>
                    <a:pt x="9" y="77"/>
                  </a:cubicBezTo>
                  <a:cubicBezTo>
                    <a:pt x="11" y="77"/>
                    <a:pt x="13" y="75"/>
                    <a:pt x="13" y="73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6467477" y="2232197"/>
              <a:ext cx="56992" cy="577514"/>
            </a:xfrm>
            <a:custGeom>
              <a:rect b="b" l="l" r="r" t="t"/>
              <a:pathLst>
                <a:path extrusionOk="0" h="131" w="13">
                  <a:moveTo>
                    <a:pt x="0" y="4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129"/>
                    <a:pt x="2" y="131"/>
                    <a:pt x="4" y="131"/>
                  </a:cubicBezTo>
                  <a:cubicBezTo>
                    <a:pt x="9" y="131"/>
                    <a:pt x="9" y="131"/>
                    <a:pt x="9" y="131"/>
                  </a:cubicBezTo>
                  <a:cubicBezTo>
                    <a:pt x="11" y="131"/>
                    <a:pt x="13" y="129"/>
                    <a:pt x="13" y="127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2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6467477" y="2950291"/>
              <a:ext cx="56992" cy="569915"/>
            </a:xfrm>
            <a:custGeom>
              <a:rect b="b" l="l" r="r" t="t"/>
              <a:pathLst>
                <a:path extrusionOk="0" h="130" w="13">
                  <a:moveTo>
                    <a:pt x="0" y="3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129"/>
                    <a:pt x="2" y="130"/>
                    <a:pt x="4" y="130"/>
                  </a:cubicBezTo>
                  <a:cubicBezTo>
                    <a:pt x="9" y="130"/>
                    <a:pt x="9" y="130"/>
                    <a:pt x="9" y="130"/>
                  </a:cubicBezTo>
                  <a:cubicBezTo>
                    <a:pt x="11" y="130"/>
                    <a:pt x="13" y="129"/>
                    <a:pt x="13" y="127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lose/>
                </a:path>
              </a:pathLst>
            </a:custGeom>
            <a:solidFill>
              <a:srgbClr val="F9E5D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7" name="Google Shape;127;p9"/>
            <p:cNvSpPr/>
            <p:nvPr/>
          </p:nvSpPr>
          <p:spPr>
            <a:xfrm>
              <a:off x="6486474" y="7718581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8" name="Google Shape;128;p9"/>
            <p:cNvSpPr/>
            <p:nvPr/>
          </p:nvSpPr>
          <p:spPr>
            <a:xfrm>
              <a:off x="10263114" y="7718581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29" name="Google Shape;129;p9"/>
            <p:cNvSpPr/>
            <p:nvPr/>
          </p:nvSpPr>
          <p:spPr>
            <a:xfrm>
              <a:off x="6486474" y="1145559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0" name="Google Shape;130;p9"/>
            <p:cNvSpPr/>
            <p:nvPr/>
          </p:nvSpPr>
          <p:spPr>
            <a:xfrm>
              <a:off x="10263114" y="1145559"/>
              <a:ext cx="53192" cy="136780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31" name="Google Shape;131;p9"/>
            <p:cNvSpPr/>
            <p:nvPr/>
          </p:nvSpPr>
          <p:spPr>
            <a:xfrm>
              <a:off x="7740288" y="970785"/>
              <a:ext cx="140579" cy="140579"/>
            </a:xfrm>
            <a:prstGeom prst="ellipse">
              <a:avLst/>
            </a:prstGeom>
            <a:solidFill>
              <a:srgbClr val="3C3E4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32" name="Google Shape;132;p9"/>
          <p:cNvSpPr/>
          <p:nvPr>
            <p:ph idx="3" type="pic"/>
          </p:nvPr>
        </p:nvSpPr>
        <p:spPr>
          <a:xfrm>
            <a:off x="4913304" y="1385332"/>
            <a:ext cx="2331529" cy="4056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9"/>
          <p:cNvSpPr/>
          <p:nvPr>
            <p:ph idx="4" type="pic"/>
          </p:nvPr>
        </p:nvSpPr>
        <p:spPr>
          <a:xfrm>
            <a:off x="9041128" y="1385332"/>
            <a:ext cx="2331529" cy="40560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ptop - Fullscreen">
  <p:cSld name="Laptop - Fullscreen">
    <p:bg>
      <p:bgPr>
        <a:solidFill>
          <a:srgbClr val="F7F7F7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0"/>
          <p:cNvSpPr/>
          <p:nvPr/>
        </p:nvSpPr>
        <p:spPr>
          <a:xfrm>
            <a:off x="1051444" y="545122"/>
            <a:ext cx="10091632" cy="6312878"/>
          </a:xfrm>
          <a:custGeom>
            <a:rect b="b" l="l" r="r" t="t"/>
            <a:pathLst>
              <a:path extrusionOk="0" h="6312878" w="10091632">
                <a:moveTo>
                  <a:pt x="348984" y="0"/>
                </a:moveTo>
                <a:cubicBezTo>
                  <a:pt x="9742648" y="0"/>
                  <a:pt x="9742648" y="0"/>
                  <a:pt x="9742648" y="0"/>
                </a:cubicBezTo>
                <a:cubicBezTo>
                  <a:pt x="9933811" y="0"/>
                  <a:pt x="10091632" y="157720"/>
                  <a:pt x="10091632" y="348762"/>
                </a:cubicBezTo>
                <a:lnTo>
                  <a:pt x="10091632" y="6312878"/>
                </a:lnTo>
                <a:lnTo>
                  <a:pt x="0" y="6312878"/>
                </a:lnTo>
                <a:lnTo>
                  <a:pt x="0" y="6096526"/>
                </a:lnTo>
                <a:cubicBezTo>
                  <a:pt x="0" y="348762"/>
                  <a:pt x="0" y="348762"/>
                  <a:pt x="0" y="348762"/>
                </a:cubicBezTo>
                <a:cubicBezTo>
                  <a:pt x="0" y="157720"/>
                  <a:pt x="157821" y="0"/>
                  <a:pt x="348984" y="0"/>
                </a:cubicBezTo>
                <a:close/>
              </a:path>
            </a:pathLst>
          </a:custGeom>
          <a:solidFill>
            <a:srgbClr val="33353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6" name="Google Shape;136;p10"/>
          <p:cNvSpPr/>
          <p:nvPr/>
        </p:nvSpPr>
        <p:spPr>
          <a:xfrm>
            <a:off x="1060009" y="553688"/>
            <a:ext cx="10074498" cy="6304312"/>
          </a:xfrm>
          <a:custGeom>
            <a:rect b="b" l="l" r="r" t="t"/>
            <a:pathLst>
              <a:path extrusionOk="0" h="6304312" w="10074498">
                <a:moveTo>
                  <a:pt x="340040" y="0"/>
                </a:moveTo>
                <a:cubicBezTo>
                  <a:pt x="9732236" y="0"/>
                  <a:pt x="9732236" y="0"/>
                  <a:pt x="9732236" y="0"/>
                </a:cubicBezTo>
                <a:cubicBezTo>
                  <a:pt x="9921147" y="0"/>
                  <a:pt x="10074498" y="153180"/>
                  <a:pt x="10074498" y="341881"/>
                </a:cubicBezTo>
                <a:cubicBezTo>
                  <a:pt x="10074498" y="4093270"/>
                  <a:pt x="10074498" y="5617272"/>
                  <a:pt x="10074498" y="6236397"/>
                </a:cubicBezTo>
                <a:lnTo>
                  <a:pt x="10074498" y="6304312"/>
                </a:lnTo>
                <a:lnTo>
                  <a:pt x="0" y="6304312"/>
                </a:lnTo>
                <a:lnTo>
                  <a:pt x="0" y="6086003"/>
                </a:lnTo>
                <a:cubicBezTo>
                  <a:pt x="0" y="341881"/>
                  <a:pt x="0" y="341881"/>
                  <a:pt x="0" y="341881"/>
                </a:cubicBezTo>
                <a:cubicBezTo>
                  <a:pt x="0" y="153180"/>
                  <a:pt x="153351" y="0"/>
                  <a:pt x="340040" y="0"/>
                </a:cubicBezTo>
                <a:close/>
              </a:path>
            </a:pathLst>
          </a:custGeom>
          <a:solidFill>
            <a:srgbClr val="01010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7" name="Google Shape;137;p10"/>
          <p:cNvSpPr/>
          <p:nvPr/>
        </p:nvSpPr>
        <p:spPr>
          <a:xfrm>
            <a:off x="6060137" y="770713"/>
            <a:ext cx="79956" cy="79956"/>
          </a:xfrm>
          <a:prstGeom prst="ellipse">
            <a:avLst/>
          </a:prstGeom>
          <a:solidFill>
            <a:srgbClr val="19191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8" name="Google Shape;138;p10"/>
          <p:cNvSpPr/>
          <p:nvPr/>
        </p:nvSpPr>
        <p:spPr>
          <a:xfrm>
            <a:off x="6080125" y="790703"/>
            <a:ext cx="39978" cy="39978"/>
          </a:xfrm>
          <a:prstGeom prst="ellipse">
            <a:avLst/>
          </a:prstGeom>
          <a:solidFill>
            <a:srgbClr val="0001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39" name="Google Shape;139;p10"/>
          <p:cNvSpPr/>
          <p:nvPr/>
        </p:nvSpPr>
        <p:spPr>
          <a:xfrm>
            <a:off x="6091547" y="793557"/>
            <a:ext cx="14279" cy="11422"/>
          </a:xfrm>
          <a:prstGeom prst="ellipse">
            <a:avLst/>
          </a:prstGeom>
          <a:solidFill>
            <a:srgbClr val="272A2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0" name="Google Shape;140;p10"/>
          <p:cNvSpPr/>
          <p:nvPr/>
        </p:nvSpPr>
        <p:spPr>
          <a:xfrm>
            <a:off x="6091547" y="813547"/>
            <a:ext cx="14279" cy="14279"/>
          </a:xfrm>
          <a:prstGeom prst="ellipse">
            <a:avLst/>
          </a:prstGeom>
          <a:solidFill>
            <a:srgbClr val="272A2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1" name="Google Shape;141;p10"/>
          <p:cNvSpPr/>
          <p:nvPr/>
        </p:nvSpPr>
        <p:spPr>
          <a:xfrm>
            <a:off x="1416958" y="1030572"/>
            <a:ext cx="9357748" cy="584252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142" name="Google Shape;142;p10"/>
          <p:cNvSpPr/>
          <p:nvPr>
            <p:ph idx="2" type="pic"/>
          </p:nvPr>
        </p:nvSpPr>
        <p:spPr>
          <a:xfrm>
            <a:off x="1408389" y="1030572"/>
            <a:ext cx="9366317" cy="58274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Laptop and text">
  <p:cSld name="1_Laptop and text">
    <p:bg>
      <p:bgPr>
        <a:solidFill>
          <a:srgbClr val="F7F7F7"/>
        </a:solidFill>
      </p:bgPr>
    </p:bg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1"/>
          <p:cNvGrpSpPr/>
          <p:nvPr/>
        </p:nvGrpSpPr>
        <p:grpSpPr>
          <a:xfrm>
            <a:off x="4444526" y="1044619"/>
            <a:ext cx="8614959" cy="5118009"/>
            <a:chOff x="4527554" y="1398588"/>
            <a:chExt cx="7137394" cy="4240211"/>
          </a:xfrm>
        </p:grpSpPr>
        <p:grpSp>
          <p:nvGrpSpPr>
            <p:cNvPr id="145" name="Google Shape;145;p11"/>
            <p:cNvGrpSpPr/>
            <p:nvPr/>
          </p:nvGrpSpPr>
          <p:grpSpPr>
            <a:xfrm>
              <a:off x="4527554" y="1398588"/>
              <a:ext cx="7137394" cy="4240211"/>
              <a:chOff x="4527471" y="1398593"/>
              <a:chExt cx="7137264" cy="4240229"/>
            </a:xfrm>
          </p:grpSpPr>
          <p:sp>
            <p:nvSpPr>
              <p:cNvPr id="146" name="Google Shape;146;p11"/>
              <p:cNvSpPr/>
              <p:nvPr/>
            </p:nvSpPr>
            <p:spPr>
              <a:xfrm>
                <a:off x="4640179" y="1398593"/>
                <a:ext cx="6913436" cy="39814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47" name="Google Shape;147;p11"/>
              <p:cNvSpPr/>
              <p:nvPr/>
            </p:nvSpPr>
            <p:spPr>
              <a:xfrm>
                <a:off x="5281517" y="1400181"/>
                <a:ext cx="5648222" cy="3940191"/>
              </a:xfrm>
              <a:custGeom>
                <a:rect b="b" l="l" r="r" t="t"/>
                <a:pathLst>
                  <a:path extrusionOk="0" h="3192" w="4571">
                    <a:moveTo>
                      <a:pt x="4398" y="3192"/>
                    </a:moveTo>
                    <a:cubicBezTo>
                      <a:pt x="172" y="3192"/>
                      <a:pt x="172" y="3192"/>
                      <a:pt x="172" y="3192"/>
                    </a:cubicBezTo>
                    <a:cubicBezTo>
                      <a:pt x="77" y="3192"/>
                      <a:pt x="0" y="3115"/>
                      <a:pt x="0" y="3019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78"/>
                      <a:pt x="77" y="0"/>
                      <a:pt x="172" y="0"/>
                    </a:cubicBezTo>
                    <a:cubicBezTo>
                      <a:pt x="4398" y="0"/>
                      <a:pt x="4398" y="0"/>
                      <a:pt x="4398" y="0"/>
                    </a:cubicBezTo>
                    <a:cubicBezTo>
                      <a:pt x="4493" y="0"/>
                      <a:pt x="4571" y="78"/>
                      <a:pt x="4571" y="173"/>
                    </a:cubicBezTo>
                    <a:cubicBezTo>
                      <a:pt x="4571" y="3019"/>
                      <a:pt x="4571" y="3019"/>
                      <a:pt x="4571" y="3019"/>
                    </a:cubicBezTo>
                    <a:cubicBezTo>
                      <a:pt x="4571" y="3115"/>
                      <a:pt x="4493" y="3192"/>
                      <a:pt x="4398" y="3192"/>
                    </a:cubicBezTo>
                    <a:close/>
                  </a:path>
                </a:pathLst>
              </a:custGeom>
              <a:solidFill>
                <a:srgbClr val="DAC1A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48" name="Google Shape;148;p11"/>
              <p:cNvSpPr/>
              <p:nvPr/>
            </p:nvSpPr>
            <p:spPr>
              <a:xfrm>
                <a:off x="5300567" y="1419231"/>
                <a:ext cx="5610123" cy="3903680"/>
              </a:xfrm>
              <a:custGeom>
                <a:rect b="b" l="l" r="r" t="t"/>
                <a:pathLst>
                  <a:path extrusionOk="0" h="3161" w="4540">
                    <a:moveTo>
                      <a:pt x="4540" y="3003"/>
                    </a:moveTo>
                    <a:cubicBezTo>
                      <a:pt x="4540" y="3090"/>
                      <a:pt x="4469" y="3161"/>
                      <a:pt x="4383" y="3161"/>
                    </a:cubicBezTo>
                    <a:cubicBezTo>
                      <a:pt x="157" y="3161"/>
                      <a:pt x="157" y="3161"/>
                      <a:pt x="157" y="3161"/>
                    </a:cubicBezTo>
                    <a:cubicBezTo>
                      <a:pt x="71" y="3161"/>
                      <a:pt x="0" y="3090"/>
                      <a:pt x="0" y="3003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0" y="71"/>
                      <a:pt x="71" y="0"/>
                      <a:pt x="157" y="0"/>
                    </a:cubicBezTo>
                    <a:cubicBezTo>
                      <a:pt x="4383" y="0"/>
                      <a:pt x="4383" y="0"/>
                      <a:pt x="4383" y="0"/>
                    </a:cubicBezTo>
                    <a:cubicBezTo>
                      <a:pt x="4469" y="0"/>
                      <a:pt x="4540" y="71"/>
                      <a:pt x="4540" y="157"/>
                    </a:cubicBezTo>
                    <a:lnTo>
                      <a:pt x="4540" y="3003"/>
                    </a:lnTo>
                    <a:close/>
                  </a:path>
                </a:pathLst>
              </a:custGeom>
              <a:solidFill>
                <a:srgbClr val="33353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49" name="Google Shape;149;p11"/>
              <p:cNvSpPr/>
              <p:nvPr/>
            </p:nvSpPr>
            <p:spPr>
              <a:xfrm>
                <a:off x="5305329" y="1423994"/>
                <a:ext cx="5600597" cy="3892566"/>
              </a:xfrm>
              <a:custGeom>
                <a:rect b="b" l="l" r="r" t="t"/>
                <a:pathLst>
                  <a:path extrusionOk="0" h="3154" w="4533">
                    <a:moveTo>
                      <a:pt x="4379" y="3154"/>
                    </a:moveTo>
                    <a:cubicBezTo>
                      <a:pt x="153" y="3154"/>
                      <a:pt x="153" y="3154"/>
                      <a:pt x="153" y="3154"/>
                    </a:cubicBezTo>
                    <a:cubicBezTo>
                      <a:pt x="69" y="3154"/>
                      <a:pt x="0" y="3085"/>
                      <a:pt x="0" y="3000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69"/>
                      <a:pt x="69" y="0"/>
                      <a:pt x="153" y="0"/>
                    </a:cubicBezTo>
                    <a:cubicBezTo>
                      <a:pt x="4379" y="0"/>
                      <a:pt x="4379" y="0"/>
                      <a:pt x="4379" y="0"/>
                    </a:cubicBezTo>
                    <a:cubicBezTo>
                      <a:pt x="4464" y="0"/>
                      <a:pt x="4533" y="69"/>
                      <a:pt x="4533" y="154"/>
                    </a:cubicBezTo>
                    <a:cubicBezTo>
                      <a:pt x="4533" y="3000"/>
                      <a:pt x="4533" y="3000"/>
                      <a:pt x="4533" y="3000"/>
                    </a:cubicBezTo>
                    <a:cubicBezTo>
                      <a:pt x="4533" y="3085"/>
                      <a:pt x="4464" y="3154"/>
                      <a:pt x="4379" y="3154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50" name="Google Shape;150;p11"/>
              <p:cNvSpPr/>
              <p:nvPr/>
            </p:nvSpPr>
            <p:spPr>
              <a:xfrm>
                <a:off x="5305329" y="5089547"/>
                <a:ext cx="5600597" cy="227014"/>
              </a:xfrm>
              <a:custGeom>
                <a:rect b="b" l="l" r="r" t="t"/>
                <a:pathLst>
                  <a:path extrusionOk="0" h="184" w="4533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115"/>
                      <a:pt x="69" y="184"/>
                      <a:pt x="153" y="184"/>
                    </a:cubicBezTo>
                    <a:cubicBezTo>
                      <a:pt x="4379" y="184"/>
                      <a:pt x="4379" y="184"/>
                      <a:pt x="4379" y="184"/>
                    </a:cubicBezTo>
                    <a:cubicBezTo>
                      <a:pt x="4464" y="184"/>
                      <a:pt x="4533" y="115"/>
                      <a:pt x="4533" y="30"/>
                    </a:cubicBezTo>
                    <a:cubicBezTo>
                      <a:pt x="4533" y="0"/>
                      <a:pt x="4533" y="0"/>
                      <a:pt x="45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222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pic>
            <p:nvPicPr>
              <p:cNvPr id="151" name="Google Shape;151;p11"/>
              <p:cNvPicPr preferRelativeResize="0"/>
              <p:nvPr/>
            </p:nvPicPr>
            <p:blipFill rotWithShape="1">
              <a:blip r:embed="rId2">
                <a:alphaModFix/>
              </a:blip>
              <a:srcRect b="-250766" l="-1607" r="-1630" t="0"/>
              <a:stretch/>
            </p:blipFill>
            <p:spPr>
              <a:xfrm>
                <a:off x="4527471" y="5276873"/>
                <a:ext cx="7137264" cy="361949"/>
              </a:xfrm>
              <a:custGeom>
                <a:rect b="b" l="l" r="r" t="t"/>
                <a:pathLst>
                  <a:path extrusionOk="0" h="361948" w="7137394">
                    <a:moveTo>
                      <a:pt x="111121" y="16107"/>
                    </a:moveTo>
                    <a:lnTo>
                      <a:pt x="111121" y="103188"/>
                    </a:lnTo>
                    <a:lnTo>
                      <a:pt x="732671" y="103188"/>
                    </a:lnTo>
                    <a:lnTo>
                      <a:pt x="735009" y="357186"/>
                    </a:lnTo>
                    <a:lnTo>
                      <a:pt x="0" y="357186"/>
                    </a:lnTo>
                    <a:close/>
                    <a:moveTo>
                      <a:pt x="7024684" y="15992"/>
                    </a:moveTo>
                    <a:lnTo>
                      <a:pt x="7137394" y="361948"/>
                    </a:lnTo>
                    <a:lnTo>
                      <a:pt x="6402385" y="361948"/>
                    </a:lnTo>
                    <a:lnTo>
                      <a:pt x="6402385" y="103188"/>
                    </a:lnTo>
                    <a:lnTo>
                      <a:pt x="7024684" y="103188"/>
                    </a:lnTo>
                    <a:close/>
                    <a:moveTo>
                      <a:pt x="111121" y="0"/>
                    </a:moveTo>
                    <a:lnTo>
                      <a:pt x="7024684" y="0"/>
                    </a:lnTo>
                    <a:lnTo>
                      <a:pt x="7024684" y="15992"/>
                    </a:lnTo>
                    <a:lnTo>
                      <a:pt x="7023094" y="11111"/>
                    </a:lnTo>
                    <a:cubicBezTo>
                      <a:pt x="6653208" y="88369"/>
                      <a:pt x="6607171" y="67203"/>
                      <a:pt x="6402385" y="93661"/>
                    </a:cubicBezTo>
                    <a:lnTo>
                      <a:pt x="6402385" y="103188"/>
                    </a:lnTo>
                    <a:lnTo>
                      <a:pt x="732671" y="103188"/>
                    </a:lnTo>
                    <a:lnTo>
                      <a:pt x="732627" y="98424"/>
                    </a:lnTo>
                    <a:cubicBezTo>
                      <a:pt x="527841" y="71966"/>
                      <a:pt x="484186" y="83607"/>
                      <a:pt x="114300" y="6349"/>
                    </a:cubicBezTo>
                    <a:lnTo>
                      <a:pt x="111121" y="1610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pic>
          <p:pic>
            <p:nvPicPr>
              <p:cNvPr id="152" name="Google Shape;152;p11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638591" y="5238773"/>
                <a:ext cx="6913437" cy="492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3" name="Google Shape;153;p11"/>
              <p:cNvSpPr/>
              <p:nvPr/>
            </p:nvSpPr>
            <p:spPr>
              <a:xfrm>
                <a:off x="5284693" y="5338785"/>
                <a:ext cx="57149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54" name="Google Shape;154;p11"/>
              <p:cNvSpPr/>
              <p:nvPr/>
            </p:nvSpPr>
            <p:spPr>
              <a:xfrm>
                <a:off x="5298979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55" name="Google Shape;155;p11"/>
              <p:cNvSpPr/>
              <p:nvPr/>
            </p:nvSpPr>
            <p:spPr>
              <a:xfrm>
                <a:off x="7224582" y="5338785"/>
                <a:ext cx="58737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56" name="Google Shape;156;p11"/>
              <p:cNvSpPr/>
              <p:nvPr/>
            </p:nvSpPr>
            <p:spPr>
              <a:xfrm>
                <a:off x="7238869" y="5341960"/>
                <a:ext cx="30162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57" name="Google Shape;157;p11"/>
              <p:cNvSpPr/>
              <p:nvPr/>
            </p:nvSpPr>
            <p:spPr>
              <a:xfrm>
                <a:off x="8920001" y="5338785"/>
                <a:ext cx="60324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58" name="Google Shape;158;p11"/>
              <p:cNvSpPr/>
              <p:nvPr/>
            </p:nvSpPr>
            <p:spPr>
              <a:xfrm>
                <a:off x="8935876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59" name="Google Shape;159;p11"/>
              <p:cNvSpPr/>
              <p:nvPr/>
            </p:nvSpPr>
            <p:spPr>
              <a:xfrm>
                <a:off x="10850366" y="5338785"/>
                <a:ext cx="58737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60" name="Google Shape;160;p11"/>
              <p:cNvSpPr/>
              <p:nvPr/>
            </p:nvSpPr>
            <p:spPr>
              <a:xfrm>
                <a:off x="10864653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61" name="Google Shape;161;p11"/>
              <p:cNvSpPr/>
              <p:nvPr/>
            </p:nvSpPr>
            <p:spPr>
              <a:xfrm>
                <a:off x="4716378" y="5299098"/>
                <a:ext cx="6761040" cy="1588"/>
              </a:xfrm>
              <a:custGeom>
                <a:rect b="b" l="l" r="r" t="t"/>
                <a:pathLst>
                  <a:path extrusionOk="0" h="1" w="5472">
                    <a:moveTo>
                      <a:pt x="5467" y="1"/>
                    </a:moveTo>
                    <a:cubicBezTo>
                      <a:pt x="5469" y="1"/>
                      <a:pt x="5471" y="0"/>
                      <a:pt x="547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1"/>
                      <a:pt x="5" y="1"/>
                    </a:cubicBezTo>
                    <a:lnTo>
                      <a:pt x="5467" y="1"/>
                    </a:lnTo>
                    <a:close/>
                  </a:path>
                </a:pathLst>
              </a:custGeom>
              <a:solidFill>
                <a:srgbClr val="9A877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pic>
            <p:nvPicPr>
              <p:cNvPr id="162" name="Google Shape;162;p11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430953" y="5240359"/>
                <a:ext cx="1331888" cy="63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3" name="Google Shape;163;p11"/>
              <p:cNvSpPr/>
              <p:nvPr/>
            </p:nvSpPr>
            <p:spPr>
              <a:xfrm>
                <a:off x="8085011" y="1544645"/>
                <a:ext cx="44449" cy="44450"/>
              </a:xfrm>
              <a:prstGeom prst="ellipse">
                <a:avLst/>
              </a:prstGeom>
              <a:solidFill>
                <a:srgbClr val="19191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64" name="Google Shape;164;p11"/>
              <p:cNvSpPr/>
              <p:nvPr/>
            </p:nvSpPr>
            <p:spPr>
              <a:xfrm>
                <a:off x="8096077" y="1555741"/>
                <a:ext cx="22224" cy="22225"/>
              </a:xfrm>
              <a:prstGeom prst="ellipse">
                <a:avLst/>
              </a:prstGeom>
              <a:solidFill>
                <a:srgbClr val="0001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65" name="Google Shape;165;p11"/>
              <p:cNvSpPr/>
              <p:nvPr/>
            </p:nvSpPr>
            <p:spPr>
              <a:xfrm>
                <a:off x="8102496" y="1557318"/>
                <a:ext cx="7938" cy="6350"/>
              </a:xfrm>
              <a:prstGeom prst="ellipse">
                <a:avLst/>
              </a:prstGeom>
              <a:solidFill>
                <a:srgbClr val="272A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66" name="Google Shape;166;p11"/>
              <p:cNvSpPr/>
              <p:nvPr/>
            </p:nvSpPr>
            <p:spPr>
              <a:xfrm>
                <a:off x="8102601" y="1568451"/>
                <a:ext cx="7938" cy="7938"/>
              </a:xfrm>
              <a:prstGeom prst="ellipse">
                <a:avLst/>
              </a:prstGeom>
              <a:solidFill>
                <a:srgbClr val="272A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</p:grpSp>
        <p:sp>
          <p:nvSpPr>
            <p:cNvPr id="167" name="Google Shape;167;p11"/>
            <p:cNvSpPr/>
            <p:nvPr/>
          </p:nvSpPr>
          <p:spPr>
            <a:xfrm>
              <a:off x="5503864" y="1689101"/>
              <a:ext cx="5202238" cy="3248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68" name="Google Shape;168;p11"/>
          <p:cNvSpPr/>
          <p:nvPr>
            <p:ph idx="2" type="pic"/>
          </p:nvPr>
        </p:nvSpPr>
        <p:spPr>
          <a:xfrm>
            <a:off x="5616502" y="1417832"/>
            <a:ext cx="6284942" cy="3920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Laptop and text">
  <p:cSld name="2_Laptop and text">
    <p:bg>
      <p:bgPr>
        <a:solidFill>
          <a:srgbClr val="F7F7F7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0" name="Google Shape;170;p12"/>
          <p:cNvGrpSpPr/>
          <p:nvPr/>
        </p:nvGrpSpPr>
        <p:grpSpPr>
          <a:xfrm>
            <a:off x="4084563" y="1277256"/>
            <a:ext cx="7831782" cy="4652735"/>
            <a:chOff x="4527554" y="1398588"/>
            <a:chExt cx="7137394" cy="4240211"/>
          </a:xfrm>
        </p:grpSpPr>
        <p:grpSp>
          <p:nvGrpSpPr>
            <p:cNvPr id="171" name="Google Shape;171;p12"/>
            <p:cNvGrpSpPr/>
            <p:nvPr/>
          </p:nvGrpSpPr>
          <p:grpSpPr>
            <a:xfrm>
              <a:off x="4527554" y="1398588"/>
              <a:ext cx="7137394" cy="4240211"/>
              <a:chOff x="4527471" y="1398593"/>
              <a:chExt cx="7137264" cy="4240229"/>
            </a:xfrm>
          </p:grpSpPr>
          <p:sp>
            <p:nvSpPr>
              <p:cNvPr id="172" name="Google Shape;172;p12"/>
              <p:cNvSpPr/>
              <p:nvPr/>
            </p:nvSpPr>
            <p:spPr>
              <a:xfrm>
                <a:off x="4640179" y="1398593"/>
                <a:ext cx="6913436" cy="398146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73" name="Google Shape;173;p12"/>
              <p:cNvSpPr/>
              <p:nvPr/>
            </p:nvSpPr>
            <p:spPr>
              <a:xfrm>
                <a:off x="5281517" y="1400181"/>
                <a:ext cx="5648222" cy="3940191"/>
              </a:xfrm>
              <a:custGeom>
                <a:rect b="b" l="l" r="r" t="t"/>
                <a:pathLst>
                  <a:path extrusionOk="0" h="3192" w="4571">
                    <a:moveTo>
                      <a:pt x="4398" y="3192"/>
                    </a:moveTo>
                    <a:cubicBezTo>
                      <a:pt x="172" y="3192"/>
                      <a:pt x="172" y="3192"/>
                      <a:pt x="172" y="3192"/>
                    </a:cubicBezTo>
                    <a:cubicBezTo>
                      <a:pt x="77" y="3192"/>
                      <a:pt x="0" y="3115"/>
                      <a:pt x="0" y="3019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0" y="78"/>
                      <a:pt x="77" y="0"/>
                      <a:pt x="172" y="0"/>
                    </a:cubicBezTo>
                    <a:cubicBezTo>
                      <a:pt x="4398" y="0"/>
                      <a:pt x="4398" y="0"/>
                      <a:pt x="4398" y="0"/>
                    </a:cubicBezTo>
                    <a:cubicBezTo>
                      <a:pt x="4493" y="0"/>
                      <a:pt x="4571" y="78"/>
                      <a:pt x="4571" y="173"/>
                    </a:cubicBezTo>
                    <a:cubicBezTo>
                      <a:pt x="4571" y="3019"/>
                      <a:pt x="4571" y="3019"/>
                      <a:pt x="4571" y="3019"/>
                    </a:cubicBezTo>
                    <a:cubicBezTo>
                      <a:pt x="4571" y="3115"/>
                      <a:pt x="4493" y="3192"/>
                      <a:pt x="4398" y="3192"/>
                    </a:cubicBezTo>
                    <a:close/>
                  </a:path>
                </a:pathLst>
              </a:custGeom>
              <a:solidFill>
                <a:srgbClr val="DAC1A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74" name="Google Shape;174;p12"/>
              <p:cNvSpPr/>
              <p:nvPr/>
            </p:nvSpPr>
            <p:spPr>
              <a:xfrm>
                <a:off x="5300567" y="1419231"/>
                <a:ext cx="5610123" cy="3903680"/>
              </a:xfrm>
              <a:custGeom>
                <a:rect b="b" l="l" r="r" t="t"/>
                <a:pathLst>
                  <a:path extrusionOk="0" h="3161" w="4540">
                    <a:moveTo>
                      <a:pt x="4540" y="3003"/>
                    </a:moveTo>
                    <a:cubicBezTo>
                      <a:pt x="4540" y="3090"/>
                      <a:pt x="4469" y="3161"/>
                      <a:pt x="4383" y="3161"/>
                    </a:cubicBezTo>
                    <a:cubicBezTo>
                      <a:pt x="157" y="3161"/>
                      <a:pt x="157" y="3161"/>
                      <a:pt x="157" y="3161"/>
                    </a:cubicBezTo>
                    <a:cubicBezTo>
                      <a:pt x="71" y="3161"/>
                      <a:pt x="0" y="3090"/>
                      <a:pt x="0" y="3003"/>
                    </a:cubicBezTo>
                    <a:cubicBezTo>
                      <a:pt x="0" y="157"/>
                      <a:pt x="0" y="157"/>
                      <a:pt x="0" y="157"/>
                    </a:cubicBezTo>
                    <a:cubicBezTo>
                      <a:pt x="0" y="71"/>
                      <a:pt x="71" y="0"/>
                      <a:pt x="157" y="0"/>
                    </a:cubicBezTo>
                    <a:cubicBezTo>
                      <a:pt x="4383" y="0"/>
                      <a:pt x="4383" y="0"/>
                      <a:pt x="4383" y="0"/>
                    </a:cubicBezTo>
                    <a:cubicBezTo>
                      <a:pt x="4469" y="0"/>
                      <a:pt x="4540" y="71"/>
                      <a:pt x="4540" y="157"/>
                    </a:cubicBezTo>
                    <a:lnTo>
                      <a:pt x="4540" y="3003"/>
                    </a:lnTo>
                    <a:close/>
                  </a:path>
                </a:pathLst>
              </a:custGeom>
              <a:solidFill>
                <a:srgbClr val="33353A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75" name="Google Shape;175;p12"/>
              <p:cNvSpPr/>
              <p:nvPr/>
            </p:nvSpPr>
            <p:spPr>
              <a:xfrm>
                <a:off x="5305329" y="1423994"/>
                <a:ext cx="5600597" cy="3892566"/>
              </a:xfrm>
              <a:custGeom>
                <a:rect b="b" l="l" r="r" t="t"/>
                <a:pathLst>
                  <a:path extrusionOk="0" h="3154" w="4533">
                    <a:moveTo>
                      <a:pt x="4379" y="3154"/>
                    </a:moveTo>
                    <a:cubicBezTo>
                      <a:pt x="153" y="3154"/>
                      <a:pt x="153" y="3154"/>
                      <a:pt x="153" y="3154"/>
                    </a:cubicBezTo>
                    <a:cubicBezTo>
                      <a:pt x="69" y="3154"/>
                      <a:pt x="0" y="3085"/>
                      <a:pt x="0" y="3000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69"/>
                      <a:pt x="69" y="0"/>
                      <a:pt x="153" y="0"/>
                    </a:cubicBezTo>
                    <a:cubicBezTo>
                      <a:pt x="4379" y="0"/>
                      <a:pt x="4379" y="0"/>
                      <a:pt x="4379" y="0"/>
                    </a:cubicBezTo>
                    <a:cubicBezTo>
                      <a:pt x="4464" y="0"/>
                      <a:pt x="4533" y="69"/>
                      <a:pt x="4533" y="154"/>
                    </a:cubicBezTo>
                    <a:cubicBezTo>
                      <a:pt x="4533" y="3000"/>
                      <a:pt x="4533" y="3000"/>
                      <a:pt x="4533" y="3000"/>
                    </a:cubicBezTo>
                    <a:cubicBezTo>
                      <a:pt x="4533" y="3085"/>
                      <a:pt x="4464" y="3154"/>
                      <a:pt x="4379" y="3154"/>
                    </a:cubicBezTo>
                    <a:close/>
                  </a:path>
                </a:pathLst>
              </a:custGeom>
              <a:solidFill>
                <a:srgbClr val="010101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76" name="Google Shape;176;p12"/>
              <p:cNvSpPr/>
              <p:nvPr/>
            </p:nvSpPr>
            <p:spPr>
              <a:xfrm>
                <a:off x="5305329" y="5089547"/>
                <a:ext cx="5600597" cy="227014"/>
              </a:xfrm>
              <a:custGeom>
                <a:rect b="b" l="l" r="r" t="t"/>
                <a:pathLst>
                  <a:path extrusionOk="0" h="184" w="4533">
                    <a:moveTo>
                      <a:pt x="0" y="0"/>
                    </a:moveTo>
                    <a:cubicBezTo>
                      <a:pt x="0" y="30"/>
                      <a:pt x="0" y="30"/>
                      <a:pt x="0" y="30"/>
                    </a:cubicBezTo>
                    <a:cubicBezTo>
                      <a:pt x="0" y="115"/>
                      <a:pt x="69" y="184"/>
                      <a:pt x="153" y="184"/>
                    </a:cubicBezTo>
                    <a:cubicBezTo>
                      <a:pt x="4379" y="184"/>
                      <a:pt x="4379" y="184"/>
                      <a:pt x="4379" y="184"/>
                    </a:cubicBezTo>
                    <a:cubicBezTo>
                      <a:pt x="4464" y="184"/>
                      <a:pt x="4533" y="115"/>
                      <a:pt x="4533" y="30"/>
                    </a:cubicBezTo>
                    <a:cubicBezTo>
                      <a:pt x="4533" y="0"/>
                      <a:pt x="4533" y="0"/>
                      <a:pt x="4533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22225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pic>
            <p:nvPicPr>
              <p:cNvPr id="177" name="Google Shape;177;p12"/>
              <p:cNvPicPr preferRelativeResize="0"/>
              <p:nvPr/>
            </p:nvPicPr>
            <p:blipFill rotWithShape="1">
              <a:blip r:embed="rId2">
                <a:alphaModFix/>
              </a:blip>
              <a:srcRect b="-250766" l="-1607" r="-1630" t="0"/>
              <a:stretch/>
            </p:blipFill>
            <p:spPr>
              <a:xfrm>
                <a:off x="4527471" y="5276873"/>
                <a:ext cx="7137264" cy="361949"/>
              </a:xfrm>
              <a:custGeom>
                <a:rect b="b" l="l" r="r" t="t"/>
                <a:pathLst>
                  <a:path extrusionOk="0" h="361948" w="7137394">
                    <a:moveTo>
                      <a:pt x="111121" y="16107"/>
                    </a:moveTo>
                    <a:lnTo>
                      <a:pt x="111121" y="103188"/>
                    </a:lnTo>
                    <a:lnTo>
                      <a:pt x="732671" y="103188"/>
                    </a:lnTo>
                    <a:lnTo>
                      <a:pt x="735009" y="357186"/>
                    </a:lnTo>
                    <a:lnTo>
                      <a:pt x="0" y="357186"/>
                    </a:lnTo>
                    <a:close/>
                    <a:moveTo>
                      <a:pt x="7024684" y="15992"/>
                    </a:moveTo>
                    <a:lnTo>
                      <a:pt x="7137394" y="361948"/>
                    </a:lnTo>
                    <a:lnTo>
                      <a:pt x="6402385" y="361948"/>
                    </a:lnTo>
                    <a:lnTo>
                      <a:pt x="6402385" y="103188"/>
                    </a:lnTo>
                    <a:lnTo>
                      <a:pt x="7024684" y="103188"/>
                    </a:lnTo>
                    <a:close/>
                    <a:moveTo>
                      <a:pt x="111121" y="0"/>
                    </a:moveTo>
                    <a:lnTo>
                      <a:pt x="7024684" y="0"/>
                    </a:lnTo>
                    <a:lnTo>
                      <a:pt x="7024684" y="15992"/>
                    </a:lnTo>
                    <a:lnTo>
                      <a:pt x="7023094" y="11111"/>
                    </a:lnTo>
                    <a:cubicBezTo>
                      <a:pt x="6653208" y="88369"/>
                      <a:pt x="6607171" y="67203"/>
                      <a:pt x="6402385" y="93661"/>
                    </a:cubicBezTo>
                    <a:lnTo>
                      <a:pt x="6402385" y="103188"/>
                    </a:lnTo>
                    <a:lnTo>
                      <a:pt x="732671" y="103188"/>
                    </a:lnTo>
                    <a:lnTo>
                      <a:pt x="732627" y="98424"/>
                    </a:lnTo>
                    <a:cubicBezTo>
                      <a:pt x="527841" y="71966"/>
                      <a:pt x="484186" y="83607"/>
                      <a:pt x="114300" y="6349"/>
                    </a:cubicBezTo>
                    <a:lnTo>
                      <a:pt x="111121" y="16107"/>
                    </a:lnTo>
                    <a:close/>
                  </a:path>
                </a:pathLst>
              </a:custGeom>
              <a:noFill/>
              <a:ln>
                <a:noFill/>
              </a:ln>
            </p:spPr>
          </p:pic>
          <p:pic>
            <p:nvPicPr>
              <p:cNvPr id="178" name="Google Shape;178;p1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4638591" y="5238773"/>
                <a:ext cx="6913437" cy="4921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9" name="Google Shape;179;p12"/>
              <p:cNvSpPr/>
              <p:nvPr/>
            </p:nvSpPr>
            <p:spPr>
              <a:xfrm>
                <a:off x="5284693" y="5338785"/>
                <a:ext cx="57149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80" name="Google Shape;180;p12"/>
              <p:cNvSpPr/>
              <p:nvPr/>
            </p:nvSpPr>
            <p:spPr>
              <a:xfrm>
                <a:off x="5298979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81" name="Google Shape;181;p12"/>
              <p:cNvSpPr/>
              <p:nvPr/>
            </p:nvSpPr>
            <p:spPr>
              <a:xfrm>
                <a:off x="7224582" y="5338785"/>
                <a:ext cx="58737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82" name="Google Shape;182;p12"/>
              <p:cNvSpPr/>
              <p:nvPr/>
            </p:nvSpPr>
            <p:spPr>
              <a:xfrm>
                <a:off x="7238869" y="5341960"/>
                <a:ext cx="30162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83" name="Google Shape;183;p12"/>
              <p:cNvSpPr/>
              <p:nvPr/>
            </p:nvSpPr>
            <p:spPr>
              <a:xfrm>
                <a:off x="8920001" y="5338785"/>
                <a:ext cx="60324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84" name="Google Shape;184;p12"/>
              <p:cNvSpPr/>
              <p:nvPr/>
            </p:nvSpPr>
            <p:spPr>
              <a:xfrm>
                <a:off x="8935876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85" name="Google Shape;185;p12"/>
              <p:cNvSpPr/>
              <p:nvPr/>
            </p:nvSpPr>
            <p:spPr>
              <a:xfrm>
                <a:off x="10850366" y="5338785"/>
                <a:ext cx="58737" cy="11113"/>
              </a:xfrm>
              <a:prstGeom prst="ellipse">
                <a:avLst/>
              </a:prstGeom>
              <a:solidFill>
                <a:srgbClr val="63544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86" name="Google Shape;186;p12"/>
              <p:cNvSpPr/>
              <p:nvPr/>
            </p:nvSpPr>
            <p:spPr>
              <a:xfrm>
                <a:off x="10864653" y="5341960"/>
                <a:ext cx="28575" cy="6350"/>
              </a:xfrm>
              <a:prstGeom prst="ellipse">
                <a:avLst/>
              </a:prstGeom>
              <a:solidFill>
                <a:srgbClr val="4636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87" name="Google Shape;187;p12"/>
              <p:cNvSpPr/>
              <p:nvPr/>
            </p:nvSpPr>
            <p:spPr>
              <a:xfrm>
                <a:off x="4716378" y="5299098"/>
                <a:ext cx="6761040" cy="1588"/>
              </a:xfrm>
              <a:custGeom>
                <a:rect b="b" l="l" r="r" t="t"/>
                <a:pathLst>
                  <a:path extrusionOk="0" h="1" w="5472">
                    <a:moveTo>
                      <a:pt x="5467" y="1"/>
                    </a:moveTo>
                    <a:cubicBezTo>
                      <a:pt x="5469" y="1"/>
                      <a:pt x="5471" y="0"/>
                      <a:pt x="547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2" y="0"/>
                      <a:pt x="3" y="1"/>
                      <a:pt x="5" y="1"/>
                    </a:cubicBezTo>
                    <a:lnTo>
                      <a:pt x="5467" y="1"/>
                    </a:lnTo>
                    <a:close/>
                  </a:path>
                </a:pathLst>
              </a:custGeom>
              <a:solidFill>
                <a:srgbClr val="9A8774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pic>
            <p:nvPicPr>
              <p:cNvPr id="188" name="Google Shape;188;p12"/>
              <p:cNvPicPr preferRelativeResize="0"/>
              <p:nvPr/>
            </p:nvPicPr>
            <p:blipFill rotWithShape="1">
              <a:blip r:embed="rId4">
                <a:alphaModFix/>
              </a:blip>
              <a:srcRect b="0" l="0" r="0" t="0"/>
              <a:stretch/>
            </p:blipFill>
            <p:spPr>
              <a:xfrm>
                <a:off x="7430953" y="5240359"/>
                <a:ext cx="1331888" cy="63500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9" name="Google Shape;189;p12"/>
              <p:cNvSpPr/>
              <p:nvPr/>
            </p:nvSpPr>
            <p:spPr>
              <a:xfrm>
                <a:off x="8085011" y="1544645"/>
                <a:ext cx="44449" cy="44450"/>
              </a:xfrm>
              <a:prstGeom prst="ellipse">
                <a:avLst/>
              </a:prstGeom>
              <a:solidFill>
                <a:srgbClr val="19191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90" name="Google Shape;190;p12"/>
              <p:cNvSpPr/>
              <p:nvPr/>
            </p:nvSpPr>
            <p:spPr>
              <a:xfrm>
                <a:off x="8096077" y="1555741"/>
                <a:ext cx="22224" cy="22225"/>
              </a:xfrm>
              <a:prstGeom prst="ellipse">
                <a:avLst/>
              </a:prstGeom>
              <a:solidFill>
                <a:srgbClr val="0001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91" name="Google Shape;191;p12"/>
              <p:cNvSpPr/>
              <p:nvPr/>
            </p:nvSpPr>
            <p:spPr>
              <a:xfrm>
                <a:off x="8102496" y="1557318"/>
                <a:ext cx="7938" cy="6350"/>
              </a:xfrm>
              <a:prstGeom prst="ellipse">
                <a:avLst/>
              </a:prstGeom>
              <a:solidFill>
                <a:srgbClr val="272A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192" name="Google Shape;192;p12"/>
              <p:cNvSpPr/>
              <p:nvPr/>
            </p:nvSpPr>
            <p:spPr>
              <a:xfrm>
                <a:off x="8102601" y="1568451"/>
                <a:ext cx="7938" cy="7938"/>
              </a:xfrm>
              <a:prstGeom prst="ellipse">
                <a:avLst/>
              </a:prstGeom>
              <a:solidFill>
                <a:srgbClr val="272A29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</p:grpSp>
        <p:sp>
          <p:nvSpPr>
            <p:cNvPr id="193" name="Google Shape;193;p12"/>
            <p:cNvSpPr/>
            <p:nvPr/>
          </p:nvSpPr>
          <p:spPr>
            <a:xfrm>
              <a:off x="5503864" y="1689101"/>
              <a:ext cx="5202238" cy="32480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194" name="Google Shape;194;p12"/>
          <p:cNvSpPr/>
          <p:nvPr>
            <p:ph idx="2" type="pic"/>
          </p:nvPr>
        </p:nvSpPr>
        <p:spPr>
          <a:xfrm>
            <a:off x="5150629" y="1596033"/>
            <a:ext cx="5713584" cy="35640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t - Vertical">
  <p:cSld name="Tablet - Vertical">
    <p:bg>
      <p:bgPr>
        <a:solidFill>
          <a:srgbClr val="F7F7F7"/>
        </a:solidFill>
      </p:bgPr>
    </p:bg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3"/>
          <p:cNvGrpSpPr/>
          <p:nvPr/>
        </p:nvGrpSpPr>
        <p:grpSpPr>
          <a:xfrm>
            <a:off x="6543324" y="587692"/>
            <a:ext cx="3849726" cy="5682616"/>
            <a:chOff x="1063625" y="116201"/>
            <a:chExt cx="2790825" cy="4119563"/>
          </a:xfrm>
        </p:grpSpPr>
        <p:sp>
          <p:nvSpPr>
            <p:cNvPr id="197" name="Google Shape;197;p13"/>
            <p:cNvSpPr/>
            <p:nvPr/>
          </p:nvSpPr>
          <p:spPr>
            <a:xfrm>
              <a:off x="1063625" y="116201"/>
              <a:ext cx="2790825" cy="4119563"/>
            </a:xfrm>
            <a:custGeom>
              <a:rect b="b" l="l" r="r" t="t"/>
              <a:pathLst>
                <a:path extrusionOk="0" h="260" w="175">
                  <a:moveTo>
                    <a:pt x="175" y="13"/>
                  </a:moveTo>
                  <a:cubicBezTo>
                    <a:pt x="175" y="6"/>
                    <a:pt x="170" y="0"/>
                    <a:pt x="16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5"/>
                    <a:pt x="6" y="260"/>
                    <a:pt x="13" y="260"/>
                  </a:cubicBezTo>
                  <a:cubicBezTo>
                    <a:pt x="163" y="260"/>
                    <a:pt x="163" y="260"/>
                    <a:pt x="163" y="260"/>
                  </a:cubicBezTo>
                  <a:cubicBezTo>
                    <a:pt x="170" y="260"/>
                    <a:pt x="175" y="255"/>
                    <a:pt x="175" y="248"/>
                  </a:cubicBezTo>
                  <a:lnTo>
                    <a:pt x="17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98" name="Google Shape;198;p13"/>
            <p:cNvSpPr/>
            <p:nvPr/>
          </p:nvSpPr>
          <p:spPr>
            <a:xfrm>
              <a:off x="1063625" y="116201"/>
              <a:ext cx="2790825" cy="4119563"/>
            </a:xfrm>
            <a:custGeom>
              <a:rect b="b" l="l" r="r" t="t"/>
              <a:pathLst>
                <a:path extrusionOk="0" h="260" w="175">
                  <a:moveTo>
                    <a:pt x="175" y="13"/>
                  </a:moveTo>
                  <a:cubicBezTo>
                    <a:pt x="175" y="6"/>
                    <a:pt x="170" y="0"/>
                    <a:pt x="16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5"/>
                    <a:pt x="6" y="260"/>
                    <a:pt x="13" y="260"/>
                  </a:cubicBezTo>
                  <a:cubicBezTo>
                    <a:pt x="163" y="260"/>
                    <a:pt x="163" y="260"/>
                    <a:pt x="163" y="260"/>
                  </a:cubicBezTo>
                  <a:cubicBezTo>
                    <a:pt x="170" y="260"/>
                    <a:pt x="175" y="255"/>
                    <a:pt x="175" y="248"/>
                  </a:cubicBezTo>
                  <a:lnTo>
                    <a:pt x="175" y="13"/>
                  </a:lnTo>
                  <a:close/>
                </a:path>
              </a:pathLst>
            </a:custGeom>
            <a:noFill/>
            <a:ln cap="flat" cmpd="sng" w="38100">
              <a:solidFill>
                <a:srgbClr val="F9E5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199" name="Google Shape;199;p13"/>
            <p:cNvSpPr/>
            <p:nvPr/>
          </p:nvSpPr>
          <p:spPr>
            <a:xfrm>
              <a:off x="1208088" y="527364"/>
              <a:ext cx="2519363" cy="3311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00" name="Google Shape;200;p13"/>
            <p:cNvSpPr/>
            <p:nvPr/>
          </p:nvSpPr>
          <p:spPr>
            <a:xfrm>
              <a:off x="2435225" y="306701"/>
              <a:ext cx="47625" cy="46038"/>
            </a:xfrm>
            <a:prstGeom prst="ellipse">
              <a:avLst/>
            </a:prstGeom>
            <a:solidFill>
              <a:srgbClr val="9395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01" name="Google Shape;201;p13"/>
            <p:cNvSpPr/>
            <p:nvPr/>
          </p:nvSpPr>
          <p:spPr>
            <a:xfrm>
              <a:off x="2355850" y="3934139"/>
              <a:ext cx="206375" cy="206375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F9E5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202" name="Google Shape;202;p13"/>
          <p:cNvSpPr/>
          <p:nvPr>
            <p:ph idx="2" type="pic"/>
          </p:nvPr>
        </p:nvSpPr>
        <p:spPr>
          <a:xfrm>
            <a:off x="6742599" y="1154858"/>
            <a:ext cx="3475265" cy="4567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t - Horizontal">
  <p:cSld name="Tablet - Horizontal">
    <p:bg>
      <p:bgPr>
        <a:solidFill>
          <a:srgbClr val="F7F7F7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" name="Google Shape;204;p14"/>
          <p:cNvGrpSpPr/>
          <p:nvPr/>
        </p:nvGrpSpPr>
        <p:grpSpPr>
          <a:xfrm rot="5400000">
            <a:off x="6543324" y="587692"/>
            <a:ext cx="3849726" cy="5682616"/>
            <a:chOff x="1063625" y="116201"/>
            <a:chExt cx="2790825" cy="4119563"/>
          </a:xfrm>
        </p:grpSpPr>
        <p:sp>
          <p:nvSpPr>
            <p:cNvPr id="205" name="Google Shape;205;p14"/>
            <p:cNvSpPr/>
            <p:nvPr/>
          </p:nvSpPr>
          <p:spPr>
            <a:xfrm>
              <a:off x="1063625" y="116201"/>
              <a:ext cx="2790825" cy="4119563"/>
            </a:xfrm>
            <a:custGeom>
              <a:rect b="b" l="l" r="r" t="t"/>
              <a:pathLst>
                <a:path extrusionOk="0" h="260" w="175">
                  <a:moveTo>
                    <a:pt x="175" y="13"/>
                  </a:moveTo>
                  <a:cubicBezTo>
                    <a:pt x="175" y="6"/>
                    <a:pt x="170" y="0"/>
                    <a:pt x="16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5"/>
                    <a:pt x="6" y="260"/>
                    <a:pt x="13" y="260"/>
                  </a:cubicBezTo>
                  <a:cubicBezTo>
                    <a:pt x="163" y="260"/>
                    <a:pt x="163" y="260"/>
                    <a:pt x="163" y="260"/>
                  </a:cubicBezTo>
                  <a:cubicBezTo>
                    <a:pt x="170" y="260"/>
                    <a:pt x="175" y="255"/>
                    <a:pt x="175" y="248"/>
                  </a:cubicBezTo>
                  <a:lnTo>
                    <a:pt x="175" y="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06" name="Google Shape;206;p14"/>
            <p:cNvSpPr/>
            <p:nvPr/>
          </p:nvSpPr>
          <p:spPr>
            <a:xfrm>
              <a:off x="1063625" y="116201"/>
              <a:ext cx="2790825" cy="4119563"/>
            </a:xfrm>
            <a:custGeom>
              <a:rect b="b" l="l" r="r" t="t"/>
              <a:pathLst>
                <a:path extrusionOk="0" h="260" w="175">
                  <a:moveTo>
                    <a:pt x="175" y="13"/>
                  </a:moveTo>
                  <a:cubicBezTo>
                    <a:pt x="175" y="6"/>
                    <a:pt x="170" y="0"/>
                    <a:pt x="16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0" y="255"/>
                    <a:pt x="6" y="260"/>
                    <a:pt x="13" y="260"/>
                  </a:cubicBezTo>
                  <a:cubicBezTo>
                    <a:pt x="163" y="260"/>
                    <a:pt x="163" y="260"/>
                    <a:pt x="163" y="260"/>
                  </a:cubicBezTo>
                  <a:cubicBezTo>
                    <a:pt x="170" y="260"/>
                    <a:pt x="175" y="255"/>
                    <a:pt x="175" y="248"/>
                  </a:cubicBezTo>
                  <a:lnTo>
                    <a:pt x="175" y="13"/>
                  </a:lnTo>
                  <a:close/>
                </a:path>
              </a:pathLst>
            </a:custGeom>
            <a:noFill/>
            <a:ln cap="flat" cmpd="sng" w="38100">
              <a:solidFill>
                <a:srgbClr val="F9E5D7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07" name="Google Shape;207;p14"/>
            <p:cNvSpPr/>
            <p:nvPr/>
          </p:nvSpPr>
          <p:spPr>
            <a:xfrm>
              <a:off x="1208088" y="527364"/>
              <a:ext cx="2519363" cy="33115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08" name="Google Shape;208;p14"/>
            <p:cNvSpPr/>
            <p:nvPr/>
          </p:nvSpPr>
          <p:spPr>
            <a:xfrm>
              <a:off x="2435225" y="306701"/>
              <a:ext cx="47625" cy="46038"/>
            </a:xfrm>
            <a:prstGeom prst="ellipse">
              <a:avLst/>
            </a:prstGeom>
            <a:solidFill>
              <a:srgbClr val="939598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09" name="Google Shape;209;p14"/>
            <p:cNvSpPr/>
            <p:nvPr/>
          </p:nvSpPr>
          <p:spPr>
            <a:xfrm>
              <a:off x="2355850" y="3934139"/>
              <a:ext cx="206375" cy="206375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F9E5D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210" name="Google Shape;210;p14"/>
          <p:cNvSpPr/>
          <p:nvPr>
            <p:ph idx="2" type="pic"/>
          </p:nvPr>
        </p:nvSpPr>
        <p:spPr>
          <a:xfrm>
            <a:off x="6174337" y="1703412"/>
            <a:ext cx="4567991" cy="3475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martwatch">
  <p:cSld name="Smartwatch">
    <p:bg>
      <p:bgPr>
        <a:solidFill>
          <a:srgbClr val="F7F7F7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5"/>
          <p:cNvSpPr/>
          <p:nvPr/>
        </p:nvSpPr>
        <p:spPr>
          <a:xfrm>
            <a:off x="7101695" y="780836"/>
            <a:ext cx="2336627" cy="1130912"/>
          </a:xfrm>
          <a:custGeom>
            <a:rect b="b" l="l" r="r" t="t"/>
            <a:pathLst>
              <a:path extrusionOk="0" h="445" w="917">
                <a:moveTo>
                  <a:pt x="917" y="445"/>
                </a:moveTo>
                <a:cubicBezTo>
                  <a:pt x="819" y="397"/>
                  <a:pt x="813" y="348"/>
                  <a:pt x="790" y="126"/>
                </a:cubicBezTo>
                <a:cubicBezTo>
                  <a:pt x="783" y="61"/>
                  <a:pt x="779" y="43"/>
                  <a:pt x="707" y="30"/>
                </a:cubicBezTo>
                <a:cubicBezTo>
                  <a:pt x="553" y="2"/>
                  <a:pt x="374" y="0"/>
                  <a:pt x="210" y="30"/>
                </a:cubicBezTo>
                <a:cubicBezTo>
                  <a:pt x="138" y="43"/>
                  <a:pt x="134" y="61"/>
                  <a:pt x="127" y="126"/>
                </a:cubicBezTo>
                <a:cubicBezTo>
                  <a:pt x="105" y="348"/>
                  <a:pt x="98" y="397"/>
                  <a:pt x="0" y="445"/>
                </a:cubicBezTo>
                <a:cubicBezTo>
                  <a:pt x="290" y="445"/>
                  <a:pt x="628" y="445"/>
                  <a:pt x="917" y="445"/>
                </a:cubicBezTo>
                <a:close/>
              </a:path>
            </a:pathLst>
          </a:custGeom>
          <a:solidFill>
            <a:srgbClr val="E2E4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3" name="Google Shape;213;p15"/>
          <p:cNvSpPr/>
          <p:nvPr/>
        </p:nvSpPr>
        <p:spPr>
          <a:xfrm>
            <a:off x="7101695" y="5023023"/>
            <a:ext cx="2336627" cy="1130912"/>
          </a:xfrm>
          <a:custGeom>
            <a:rect b="b" l="l" r="r" t="t"/>
            <a:pathLst>
              <a:path extrusionOk="0" h="445" w="917">
                <a:moveTo>
                  <a:pt x="917" y="0"/>
                </a:moveTo>
                <a:cubicBezTo>
                  <a:pt x="819" y="48"/>
                  <a:pt x="813" y="97"/>
                  <a:pt x="790" y="319"/>
                </a:cubicBezTo>
                <a:cubicBezTo>
                  <a:pt x="783" y="384"/>
                  <a:pt x="779" y="402"/>
                  <a:pt x="707" y="415"/>
                </a:cubicBezTo>
                <a:cubicBezTo>
                  <a:pt x="553" y="443"/>
                  <a:pt x="374" y="445"/>
                  <a:pt x="210" y="415"/>
                </a:cubicBezTo>
                <a:cubicBezTo>
                  <a:pt x="138" y="402"/>
                  <a:pt x="134" y="384"/>
                  <a:pt x="127" y="319"/>
                </a:cubicBezTo>
                <a:cubicBezTo>
                  <a:pt x="105" y="97"/>
                  <a:pt x="98" y="48"/>
                  <a:pt x="0" y="0"/>
                </a:cubicBezTo>
                <a:cubicBezTo>
                  <a:pt x="290" y="0"/>
                  <a:pt x="628" y="0"/>
                  <a:pt x="917" y="0"/>
                </a:cubicBezTo>
                <a:close/>
              </a:path>
            </a:pathLst>
          </a:custGeom>
          <a:solidFill>
            <a:srgbClr val="E2E4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4" name="Google Shape;214;p15"/>
          <p:cNvSpPr/>
          <p:nvPr/>
        </p:nvSpPr>
        <p:spPr>
          <a:xfrm>
            <a:off x="6857002" y="1835678"/>
            <a:ext cx="2824745" cy="3258345"/>
          </a:xfrm>
          <a:custGeom>
            <a:rect b="b" l="l" r="r" t="t"/>
            <a:pathLst>
              <a:path extrusionOk="0" h="1282" w="1109">
                <a:moveTo>
                  <a:pt x="918" y="1282"/>
                </a:moveTo>
                <a:cubicBezTo>
                  <a:pt x="192" y="1282"/>
                  <a:pt x="192" y="1282"/>
                  <a:pt x="192" y="1282"/>
                </a:cubicBezTo>
                <a:cubicBezTo>
                  <a:pt x="86" y="1282"/>
                  <a:pt x="0" y="1197"/>
                  <a:pt x="0" y="1091"/>
                </a:cubicBezTo>
                <a:cubicBezTo>
                  <a:pt x="0" y="192"/>
                  <a:pt x="0" y="192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918" y="0"/>
                  <a:pt x="918" y="0"/>
                  <a:pt x="918" y="0"/>
                </a:cubicBezTo>
                <a:cubicBezTo>
                  <a:pt x="1024" y="0"/>
                  <a:pt x="1109" y="86"/>
                  <a:pt x="1109" y="192"/>
                </a:cubicBezTo>
                <a:cubicBezTo>
                  <a:pt x="1109" y="1091"/>
                  <a:pt x="1109" y="1091"/>
                  <a:pt x="1109" y="1091"/>
                </a:cubicBezTo>
                <a:cubicBezTo>
                  <a:pt x="1109" y="1197"/>
                  <a:pt x="1024" y="1282"/>
                  <a:pt x="918" y="128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5" name="Google Shape;215;p15"/>
          <p:cNvSpPr/>
          <p:nvPr/>
        </p:nvSpPr>
        <p:spPr>
          <a:xfrm>
            <a:off x="9582855" y="2582434"/>
            <a:ext cx="237086" cy="559117"/>
          </a:xfrm>
          <a:custGeom>
            <a:rect b="b" l="l" r="r" t="t"/>
            <a:pathLst>
              <a:path extrusionOk="0" h="220" w="93">
                <a:moveTo>
                  <a:pt x="92" y="111"/>
                </a:moveTo>
                <a:cubicBezTo>
                  <a:pt x="92" y="111"/>
                  <a:pt x="92" y="108"/>
                  <a:pt x="92" y="108"/>
                </a:cubicBezTo>
                <a:cubicBezTo>
                  <a:pt x="93" y="108"/>
                  <a:pt x="93" y="108"/>
                  <a:pt x="93" y="108"/>
                </a:cubicBezTo>
                <a:cubicBezTo>
                  <a:pt x="92" y="28"/>
                  <a:pt x="93" y="0"/>
                  <a:pt x="63" y="0"/>
                </a:cubicBezTo>
                <a:cubicBezTo>
                  <a:pt x="47" y="0"/>
                  <a:pt x="47" y="0"/>
                  <a:pt x="47" y="0"/>
                </a:cubicBezTo>
                <a:cubicBezTo>
                  <a:pt x="37" y="0"/>
                  <a:pt x="28" y="5"/>
                  <a:pt x="24" y="14"/>
                </a:cubicBezTo>
                <a:cubicBezTo>
                  <a:pt x="8" y="43"/>
                  <a:pt x="8" y="43"/>
                  <a:pt x="8" y="43"/>
                </a:cubicBezTo>
                <a:cubicBezTo>
                  <a:pt x="4" y="52"/>
                  <a:pt x="0" y="61"/>
                  <a:pt x="0" y="71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158"/>
                  <a:pt x="4" y="167"/>
                  <a:pt x="8" y="176"/>
                </a:cubicBezTo>
                <a:cubicBezTo>
                  <a:pt x="23" y="206"/>
                  <a:pt x="23" y="206"/>
                  <a:pt x="23" y="206"/>
                </a:cubicBezTo>
                <a:cubicBezTo>
                  <a:pt x="27" y="214"/>
                  <a:pt x="37" y="220"/>
                  <a:pt x="47" y="220"/>
                </a:cubicBezTo>
                <a:cubicBezTo>
                  <a:pt x="63" y="220"/>
                  <a:pt x="63" y="220"/>
                  <a:pt x="63" y="220"/>
                </a:cubicBezTo>
                <a:cubicBezTo>
                  <a:pt x="93" y="220"/>
                  <a:pt x="92" y="192"/>
                  <a:pt x="93" y="112"/>
                </a:cubicBezTo>
                <a:cubicBezTo>
                  <a:pt x="92" y="112"/>
                  <a:pt x="92" y="112"/>
                  <a:pt x="92" y="112"/>
                </a:cubicBezTo>
                <a:cubicBezTo>
                  <a:pt x="92" y="108"/>
                  <a:pt x="92" y="111"/>
                  <a:pt x="92" y="111"/>
                </a:cubicBezTo>
                <a:close/>
              </a:path>
            </a:pathLst>
          </a:custGeom>
          <a:solidFill>
            <a:srgbClr val="E2E4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6" name="Google Shape;216;p15"/>
          <p:cNvSpPr/>
          <p:nvPr/>
        </p:nvSpPr>
        <p:spPr>
          <a:xfrm>
            <a:off x="9736264" y="2582434"/>
            <a:ext cx="83677" cy="559117"/>
          </a:xfrm>
          <a:custGeom>
            <a:rect b="b" l="l" r="r" t="t"/>
            <a:pathLst>
              <a:path extrusionOk="0" h="220" w="33">
                <a:moveTo>
                  <a:pt x="33" y="108"/>
                </a:moveTo>
                <a:cubicBezTo>
                  <a:pt x="32" y="28"/>
                  <a:pt x="33" y="0"/>
                  <a:pt x="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20"/>
                  <a:pt x="0" y="220"/>
                  <a:pt x="0" y="220"/>
                </a:cubicBezTo>
                <a:cubicBezTo>
                  <a:pt x="3" y="220"/>
                  <a:pt x="3" y="220"/>
                  <a:pt x="3" y="220"/>
                </a:cubicBezTo>
                <a:cubicBezTo>
                  <a:pt x="33" y="220"/>
                  <a:pt x="32" y="192"/>
                  <a:pt x="33" y="112"/>
                </a:cubicBezTo>
                <a:cubicBezTo>
                  <a:pt x="32" y="112"/>
                  <a:pt x="32" y="112"/>
                  <a:pt x="32" y="112"/>
                </a:cubicBezTo>
                <a:cubicBezTo>
                  <a:pt x="32" y="108"/>
                  <a:pt x="32" y="111"/>
                  <a:pt x="32" y="111"/>
                </a:cubicBezTo>
                <a:cubicBezTo>
                  <a:pt x="32" y="111"/>
                  <a:pt x="32" y="108"/>
                  <a:pt x="32" y="108"/>
                </a:cubicBezTo>
                <a:lnTo>
                  <a:pt x="33" y="108"/>
                </a:lnTo>
                <a:close/>
              </a:path>
            </a:pathLst>
          </a:custGeom>
          <a:solidFill>
            <a:srgbClr val="CFD3D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7" name="Google Shape;217;p15"/>
          <p:cNvSpPr/>
          <p:nvPr/>
        </p:nvSpPr>
        <p:spPr>
          <a:xfrm>
            <a:off x="9582855" y="2582434"/>
            <a:ext cx="237086" cy="277657"/>
          </a:xfrm>
          <a:custGeom>
            <a:rect b="b" l="l" r="r" t="t"/>
            <a:pathLst>
              <a:path extrusionOk="0" h="109" w="93">
                <a:moveTo>
                  <a:pt x="47" y="0"/>
                </a:moveTo>
                <a:cubicBezTo>
                  <a:pt x="37" y="0"/>
                  <a:pt x="28" y="5"/>
                  <a:pt x="24" y="14"/>
                </a:cubicBezTo>
                <a:cubicBezTo>
                  <a:pt x="8" y="43"/>
                  <a:pt x="8" y="43"/>
                  <a:pt x="8" y="43"/>
                </a:cubicBezTo>
                <a:cubicBezTo>
                  <a:pt x="4" y="52"/>
                  <a:pt x="0" y="61"/>
                  <a:pt x="0" y="71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09"/>
                  <a:pt x="0" y="109"/>
                  <a:pt x="0" y="109"/>
                </a:cubicBezTo>
                <a:cubicBezTo>
                  <a:pt x="0" y="108"/>
                  <a:pt x="0" y="108"/>
                  <a:pt x="0" y="108"/>
                </a:cubicBezTo>
                <a:cubicBezTo>
                  <a:pt x="93" y="108"/>
                  <a:pt x="93" y="108"/>
                  <a:pt x="93" y="108"/>
                </a:cubicBezTo>
                <a:cubicBezTo>
                  <a:pt x="92" y="28"/>
                  <a:pt x="93" y="0"/>
                  <a:pt x="63" y="0"/>
                </a:cubicBezTo>
                <a:lnTo>
                  <a:pt x="47" y="0"/>
                </a:lnTo>
                <a:close/>
              </a:path>
            </a:pathLst>
          </a:custGeom>
          <a:solidFill>
            <a:srgbClr val="F0F1F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8" name="Google Shape;218;p15"/>
          <p:cNvSpPr/>
          <p:nvPr/>
        </p:nvSpPr>
        <p:spPr>
          <a:xfrm>
            <a:off x="9643711" y="3551063"/>
            <a:ext cx="72267" cy="851987"/>
          </a:xfrm>
          <a:custGeom>
            <a:rect b="b" l="l" r="r" t="t"/>
            <a:pathLst>
              <a:path extrusionOk="0" h="335" w="28">
                <a:moveTo>
                  <a:pt x="24" y="4"/>
                </a:moveTo>
                <a:cubicBezTo>
                  <a:pt x="19" y="0"/>
                  <a:pt x="13" y="2"/>
                  <a:pt x="12" y="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41"/>
                  <a:pt x="0" y="50"/>
                  <a:pt x="0" y="60"/>
                </a:cubicBezTo>
                <a:cubicBezTo>
                  <a:pt x="0" y="275"/>
                  <a:pt x="0" y="275"/>
                  <a:pt x="0" y="275"/>
                </a:cubicBezTo>
                <a:cubicBezTo>
                  <a:pt x="0" y="285"/>
                  <a:pt x="2" y="294"/>
                  <a:pt x="5" y="304"/>
                </a:cubicBezTo>
                <a:cubicBezTo>
                  <a:pt x="12" y="327"/>
                  <a:pt x="12" y="327"/>
                  <a:pt x="12" y="327"/>
                </a:cubicBezTo>
                <a:cubicBezTo>
                  <a:pt x="13" y="333"/>
                  <a:pt x="19" y="335"/>
                  <a:pt x="24" y="331"/>
                </a:cubicBezTo>
                <a:cubicBezTo>
                  <a:pt x="27" y="329"/>
                  <a:pt x="28" y="325"/>
                  <a:pt x="28" y="320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0"/>
                  <a:pt x="27" y="6"/>
                  <a:pt x="24" y="4"/>
                </a:cubicBezTo>
                <a:close/>
              </a:path>
            </a:pathLst>
          </a:custGeom>
          <a:solidFill>
            <a:srgbClr val="E2E4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19" name="Google Shape;219;p15"/>
          <p:cNvSpPr/>
          <p:nvPr/>
        </p:nvSpPr>
        <p:spPr>
          <a:xfrm>
            <a:off x="9736264" y="2582434"/>
            <a:ext cx="83677" cy="275121"/>
          </a:xfrm>
          <a:custGeom>
            <a:rect b="b" l="l" r="r" t="t"/>
            <a:pathLst>
              <a:path extrusionOk="0" h="108" w="33">
                <a:moveTo>
                  <a:pt x="33" y="108"/>
                </a:moveTo>
                <a:cubicBezTo>
                  <a:pt x="32" y="28"/>
                  <a:pt x="33" y="0"/>
                  <a:pt x="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8"/>
                  <a:pt x="0" y="108"/>
                  <a:pt x="0" y="108"/>
                </a:cubicBezTo>
                <a:lnTo>
                  <a:pt x="33" y="108"/>
                </a:lnTo>
                <a:close/>
              </a:path>
            </a:pathLst>
          </a:custGeom>
          <a:solidFill>
            <a:srgbClr val="E2E4E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0" name="Google Shape;220;p15"/>
          <p:cNvSpPr/>
          <p:nvPr/>
        </p:nvSpPr>
        <p:spPr>
          <a:xfrm>
            <a:off x="9643711" y="3551063"/>
            <a:ext cx="72267" cy="424726"/>
          </a:xfrm>
          <a:custGeom>
            <a:rect b="b" l="l" r="r" t="t"/>
            <a:pathLst>
              <a:path extrusionOk="0" h="167" w="28">
                <a:moveTo>
                  <a:pt x="24" y="4"/>
                </a:moveTo>
                <a:cubicBezTo>
                  <a:pt x="19" y="0"/>
                  <a:pt x="13" y="2"/>
                  <a:pt x="12" y="8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41"/>
                  <a:pt x="0" y="50"/>
                  <a:pt x="0" y="60"/>
                </a:cubicBezTo>
                <a:cubicBezTo>
                  <a:pt x="0" y="167"/>
                  <a:pt x="0" y="167"/>
                  <a:pt x="0" y="167"/>
                </a:cubicBezTo>
                <a:cubicBezTo>
                  <a:pt x="28" y="167"/>
                  <a:pt x="28" y="167"/>
                  <a:pt x="28" y="167"/>
                </a:cubicBezTo>
                <a:cubicBezTo>
                  <a:pt x="28" y="15"/>
                  <a:pt x="28" y="15"/>
                  <a:pt x="28" y="15"/>
                </a:cubicBezTo>
                <a:cubicBezTo>
                  <a:pt x="28" y="10"/>
                  <a:pt x="27" y="6"/>
                  <a:pt x="24" y="4"/>
                </a:cubicBezTo>
                <a:close/>
              </a:path>
            </a:pathLst>
          </a:custGeom>
          <a:solidFill>
            <a:srgbClr val="F0F1F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1" name="Google Shape;221;p15"/>
          <p:cNvSpPr/>
          <p:nvPr/>
        </p:nvSpPr>
        <p:spPr>
          <a:xfrm>
            <a:off x="6981250" y="1944712"/>
            <a:ext cx="2576248" cy="3042812"/>
          </a:xfrm>
          <a:custGeom>
            <a:rect b="b" l="l" r="r" t="t"/>
            <a:pathLst>
              <a:path extrusionOk="0" h="1197" w="1011">
                <a:moveTo>
                  <a:pt x="856" y="1197"/>
                </a:moveTo>
                <a:cubicBezTo>
                  <a:pt x="156" y="1197"/>
                  <a:pt x="156" y="1197"/>
                  <a:pt x="156" y="1197"/>
                </a:cubicBezTo>
                <a:cubicBezTo>
                  <a:pt x="70" y="1197"/>
                  <a:pt x="0" y="1128"/>
                  <a:pt x="0" y="1042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70"/>
                  <a:pt x="70" y="0"/>
                  <a:pt x="156" y="0"/>
                </a:cubicBezTo>
                <a:cubicBezTo>
                  <a:pt x="856" y="0"/>
                  <a:pt x="856" y="0"/>
                  <a:pt x="856" y="0"/>
                </a:cubicBezTo>
                <a:cubicBezTo>
                  <a:pt x="942" y="0"/>
                  <a:pt x="1011" y="70"/>
                  <a:pt x="1011" y="155"/>
                </a:cubicBezTo>
                <a:cubicBezTo>
                  <a:pt x="1011" y="1042"/>
                  <a:pt x="1011" y="1042"/>
                  <a:pt x="1011" y="1042"/>
                </a:cubicBezTo>
                <a:cubicBezTo>
                  <a:pt x="1011" y="1128"/>
                  <a:pt x="942" y="1197"/>
                  <a:pt x="856" y="11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22" name="Google Shape;222;p15"/>
          <p:cNvSpPr/>
          <p:nvPr>
            <p:ph idx="2" type="pic"/>
          </p:nvPr>
        </p:nvSpPr>
        <p:spPr>
          <a:xfrm>
            <a:off x="6981250" y="1944712"/>
            <a:ext cx="2576248" cy="3042812"/>
          </a:xfrm>
          <a:prstGeom prst="roundRect">
            <a:avLst>
              <a:gd fmla="val 15188" name="adj"/>
            </a:avLst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Left - Text Right">
  <p:cSld name="Picture Left - Text Right">
    <p:bg>
      <p:bgPr>
        <a:solidFill>
          <a:srgbClr val="F7F7F7"/>
        </a:solidFill>
      </p:bgPr>
    </p:bg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6"/>
          <p:cNvSpPr/>
          <p:nvPr>
            <p:ph idx="2" type="pic"/>
          </p:nvPr>
        </p:nvSpPr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s - 3 Collage">
  <p:cSld name="Pictures - 3 Collage">
    <p:bg>
      <p:bgPr>
        <a:solidFill>
          <a:srgbClr val="F7F7F7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7"/>
          <p:cNvSpPr/>
          <p:nvPr>
            <p:ph idx="2" type="pic"/>
          </p:nvPr>
        </p:nvSpPr>
        <p:spPr>
          <a:xfrm>
            <a:off x="0" y="0"/>
            <a:ext cx="40644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17"/>
          <p:cNvSpPr/>
          <p:nvPr>
            <p:ph idx="3" type="pic"/>
          </p:nvPr>
        </p:nvSpPr>
        <p:spPr>
          <a:xfrm>
            <a:off x="4064400" y="0"/>
            <a:ext cx="40644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" name="Google Shape;228;p17"/>
          <p:cNvSpPr/>
          <p:nvPr>
            <p:ph idx="4" type="pic"/>
          </p:nvPr>
        </p:nvSpPr>
        <p:spPr>
          <a:xfrm>
            <a:off x="8128800" y="0"/>
            <a:ext cx="40632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s - 6 Collage">
  <p:cSld name="Pictures - 6 Collage">
    <p:bg>
      <p:bgPr>
        <a:solidFill>
          <a:srgbClr val="F7F7F7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8"/>
          <p:cNvSpPr/>
          <p:nvPr>
            <p:ph idx="2" type="pic"/>
          </p:nvPr>
        </p:nvSpPr>
        <p:spPr>
          <a:xfrm>
            <a:off x="0" y="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1" name="Google Shape;231;p18"/>
          <p:cNvSpPr/>
          <p:nvPr>
            <p:ph idx="3" type="pic"/>
          </p:nvPr>
        </p:nvSpPr>
        <p:spPr>
          <a:xfrm>
            <a:off x="4064000" y="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2" name="Google Shape;232;p18"/>
          <p:cNvSpPr/>
          <p:nvPr>
            <p:ph idx="4" type="pic"/>
          </p:nvPr>
        </p:nvSpPr>
        <p:spPr>
          <a:xfrm>
            <a:off x="8128000" y="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3" name="Google Shape;233;p18"/>
          <p:cNvSpPr/>
          <p:nvPr>
            <p:ph idx="5" type="pic"/>
          </p:nvPr>
        </p:nvSpPr>
        <p:spPr>
          <a:xfrm>
            <a:off x="8128000" y="342900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4" name="Google Shape;234;p18"/>
          <p:cNvSpPr/>
          <p:nvPr>
            <p:ph idx="6" type="pic"/>
          </p:nvPr>
        </p:nvSpPr>
        <p:spPr>
          <a:xfrm>
            <a:off x="4064000" y="342900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" name="Google Shape;235;p18"/>
          <p:cNvSpPr/>
          <p:nvPr>
            <p:ph idx="7" type="pic"/>
          </p:nvPr>
        </p:nvSpPr>
        <p:spPr>
          <a:xfrm>
            <a:off x="0" y="3429000"/>
            <a:ext cx="406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- Fullscreen">
  <p:cSld name="Picture - Fullscreen">
    <p:bg>
      <p:bgPr>
        <a:solidFill>
          <a:srgbClr val="F7F7F7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9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- 2 Collage">
  <p:cSld name="Picture - 2 Collage">
    <p:bg>
      <p:bgPr>
        <a:solidFill>
          <a:srgbClr val="F7F7F7"/>
        </a:solid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0"/>
          <p:cNvSpPr/>
          <p:nvPr>
            <p:ph idx="2" type="pic"/>
          </p:nvPr>
        </p:nvSpPr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0" name="Google Shape;240;p20"/>
          <p:cNvSpPr/>
          <p:nvPr>
            <p:ph idx="3" type="pic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F7F7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ors">
  <p:cSld name="Competitors">
    <p:bg>
      <p:bgPr>
        <a:solidFill>
          <a:srgbClr val="F7F7F7"/>
        </a:solidFill>
      </p:bgPr>
    </p:bg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1"/>
          <p:cNvSpPr txBox="1"/>
          <p:nvPr>
            <p:ph idx="1" type="body"/>
          </p:nvPr>
        </p:nvSpPr>
        <p:spPr>
          <a:xfrm>
            <a:off x="839788" y="660400"/>
            <a:ext cx="4481512" cy="701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0" i="0" sz="4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3" name="Google Shape;243;p21"/>
          <p:cNvSpPr/>
          <p:nvPr>
            <p:ph idx="2" type="pic"/>
          </p:nvPr>
        </p:nvSpPr>
        <p:spPr>
          <a:xfrm>
            <a:off x="1172069" y="2515800"/>
            <a:ext cx="1872972" cy="113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4" name="Google Shape;244;p21"/>
          <p:cNvSpPr/>
          <p:nvPr>
            <p:ph idx="3" type="pic"/>
          </p:nvPr>
        </p:nvSpPr>
        <p:spPr>
          <a:xfrm>
            <a:off x="3830366" y="2515800"/>
            <a:ext cx="1872972" cy="113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5" name="Google Shape;245;p21"/>
          <p:cNvSpPr/>
          <p:nvPr>
            <p:ph idx="4" type="pic"/>
          </p:nvPr>
        </p:nvSpPr>
        <p:spPr>
          <a:xfrm>
            <a:off x="6488663" y="2515800"/>
            <a:ext cx="1872972" cy="113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6" name="Google Shape;246;p21"/>
          <p:cNvSpPr/>
          <p:nvPr>
            <p:ph idx="5" type="pic"/>
          </p:nvPr>
        </p:nvSpPr>
        <p:spPr>
          <a:xfrm>
            <a:off x="9146960" y="2515800"/>
            <a:ext cx="1872972" cy="113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7" name="Google Shape;247;p21"/>
          <p:cNvSpPr/>
          <p:nvPr>
            <p:ph idx="6" type="pic"/>
          </p:nvPr>
        </p:nvSpPr>
        <p:spPr>
          <a:xfrm>
            <a:off x="1172069" y="4167046"/>
            <a:ext cx="1872972" cy="113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8" name="Google Shape;248;p21"/>
          <p:cNvSpPr/>
          <p:nvPr>
            <p:ph idx="7" type="pic"/>
          </p:nvPr>
        </p:nvSpPr>
        <p:spPr>
          <a:xfrm>
            <a:off x="3830366" y="4167046"/>
            <a:ext cx="1872972" cy="113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9" name="Google Shape;249;p21"/>
          <p:cNvSpPr/>
          <p:nvPr>
            <p:ph idx="8" type="pic"/>
          </p:nvPr>
        </p:nvSpPr>
        <p:spPr>
          <a:xfrm>
            <a:off x="6488663" y="4167046"/>
            <a:ext cx="1872972" cy="113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0" name="Google Shape;250;p21"/>
          <p:cNvSpPr/>
          <p:nvPr>
            <p:ph idx="9" type="pic"/>
          </p:nvPr>
        </p:nvSpPr>
        <p:spPr>
          <a:xfrm>
            <a:off x="9146960" y="4167046"/>
            <a:ext cx="1872972" cy="1134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nders">
  <p:cSld name="Founders">
    <p:bg>
      <p:bgPr>
        <a:solidFill>
          <a:srgbClr val="F7F7F7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2"/>
          <p:cNvSpPr txBox="1"/>
          <p:nvPr>
            <p:ph idx="1" type="body"/>
          </p:nvPr>
        </p:nvSpPr>
        <p:spPr>
          <a:xfrm>
            <a:off x="839788" y="660400"/>
            <a:ext cx="4481512" cy="7017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 b="0" i="0" sz="4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3" name="Google Shape;253;p22"/>
          <p:cNvSpPr/>
          <p:nvPr>
            <p:ph idx="2" type="pic"/>
          </p:nvPr>
        </p:nvSpPr>
        <p:spPr>
          <a:xfrm>
            <a:off x="1413649" y="1907253"/>
            <a:ext cx="1588275" cy="1588275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4" name="Google Shape;254;p22"/>
          <p:cNvSpPr/>
          <p:nvPr>
            <p:ph idx="3" type="pic"/>
          </p:nvPr>
        </p:nvSpPr>
        <p:spPr>
          <a:xfrm>
            <a:off x="5303478" y="1907253"/>
            <a:ext cx="1588275" cy="1588275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5" name="Google Shape;255;p22"/>
          <p:cNvSpPr/>
          <p:nvPr>
            <p:ph idx="4" type="pic"/>
          </p:nvPr>
        </p:nvSpPr>
        <p:spPr>
          <a:xfrm>
            <a:off x="9193307" y="1907253"/>
            <a:ext cx="1588275" cy="1588275"/>
          </a:xfrm>
          <a:prstGeom prst="ellipse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or.fr">
  <p:cSld name="Slidor.fr">
    <p:bg>
      <p:bgPr>
        <a:solidFill>
          <a:srgbClr val="1B1B1B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3"/>
          <p:cNvSpPr txBox="1"/>
          <p:nvPr/>
        </p:nvSpPr>
        <p:spPr>
          <a:xfrm>
            <a:off x="839788" y="1600200"/>
            <a:ext cx="4413250" cy="19389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Proudly made </a:t>
            </a:r>
            <a:br>
              <a:rPr lang="en-US" sz="40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-US" sz="40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by</a:t>
            </a:r>
            <a:r>
              <a:rPr lang="en-US" sz="4000">
                <a:solidFill>
                  <a:srgbClr val="99999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Slidor.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With</a:t>
            </a:r>
            <a:r>
              <a:rPr lang="en-US" sz="40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endParaRPr/>
          </a:p>
        </p:txBody>
      </p:sp>
      <p:sp>
        <p:nvSpPr>
          <p:cNvPr id="258" name="Google Shape;258;p23"/>
          <p:cNvSpPr/>
          <p:nvPr/>
        </p:nvSpPr>
        <p:spPr>
          <a:xfrm>
            <a:off x="2047875" y="2983070"/>
            <a:ext cx="468680" cy="410716"/>
          </a:xfrm>
          <a:custGeom>
            <a:rect b="b" l="l" r="r" t="t"/>
            <a:pathLst>
              <a:path extrusionOk="0" h="217" w="248">
                <a:moveTo>
                  <a:pt x="0" y="64"/>
                </a:moveTo>
                <a:cubicBezTo>
                  <a:pt x="0" y="144"/>
                  <a:pt x="123" y="217"/>
                  <a:pt x="123" y="217"/>
                </a:cubicBezTo>
                <a:cubicBezTo>
                  <a:pt x="123" y="217"/>
                  <a:pt x="248" y="146"/>
                  <a:pt x="248" y="66"/>
                </a:cubicBezTo>
                <a:cubicBezTo>
                  <a:pt x="248" y="33"/>
                  <a:pt x="225" y="2"/>
                  <a:pt x="189" y="1"/>
                </a:cubicBezTo>
                <a:cubicBezTo>
                  <a:pt x="155" y="1"/>
                  <a:pt x="124" y="24"/>
                  <a:pt x="124" y="57"/>
                </a:cubicBezTo>
                <a:cubicBezTo>
                  <a:pt x="124" y="24"/>
                  <a:pt x="94" y="1"/>
                  <a:pt x="61" y="1"/>
                </a:cubicBezTo>
                <a:cubicBezTo>
                  <a:pt x="25" y="0"/>
                  <a:pt x="0" y="31"/>
                  <a:pt x="0" y="64"/>
                </a:cubicBezTo>
                <a:close/>
              </a:path>
            </a:pathLst>
          </a:custGeom>
          <a:noFill/>
          <a:ln cap="flat" cmpd="sng" w="28575">
            <a:solidFill>
              <a:srgbClr val="FE135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59" name="Google Shape;259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0620375" y="6438900"/>
            <a:ext cx="1235204" cy="254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23"/>
          <p:cNvSpPr txBox="1"/>
          <p:nvPr/>
        </p:nvSpPr>
        <p:spPr>
          <a:xfrm>
            <a:off x="2773363" y="2831306"/>
            <a:ext cx="2630487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from Paris.</a:t>
            </a:r>
            <a:endParaRPr/>
          </a:p>
        </p:txBody>
      </p:sp>
      <p:sp>
        <p:nvSpPr>
          <p:cNvPr id="261" name="Google Shape;261;p23">
            <a:hlinkClick r:id="rId3"/>
          </p:cNvPr>
          <p:cNvSpPr/>
          <p:nvPr/>
        </p:nvSpPr>
        <p:spPr>
          <a:xfrm>
            <a:off x="839788" y="4083862"/>
            <a:ext cx="3770312" cy="838200"/>
          </a:xfrm>
          <a:prstGeom prst="rect">
            <a:avLst/>
          </a:prstGeom>
          <a:noFill/>
          <a:ln cap="flat" cmpd="sng" w="38100">
            <a:solidFill>
              <a:srgbClr val="99999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999999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SAY HELLO</a:t>
            </a:r>
            <a:endParaRPr b="0" i="0" sz="1800">
              <a:solidFill>
                <a:srgbClr val="999999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262" name="Google Shape;262;p23"/>
          <p:cNvGrpSpPr/>
          <p:nvPr/>
        </p:nvGrpSpPr>
        <p:grpSpPr>
          <a:xfrm>
            <a:off x="6535172" y="3836900"/>
            <a:ext cx="5656828" cy="3021100"/>
            <a:chOff x="5818189" y="1958042"/>
            <a:chExt cx="5656828" cy="3021100"/>
          </a:xfrm>
        </p:grpSpPr>
        <p:sp>
          <p:nvSpPr>
            <p:cNvPr id="263" name="Google Shape;263;p23"/>
            <p:cNvSpPr/>
            <p:nvPr/>
          </p:nvSpPr>
          <p:spPr>
            <a:xfrm>
              <a:off x="8927532" y="2652277"/>
              <a:ext cx="673642" cy="267693"/>
            </a:xfrm>
            <a:custGeom>
              <a:rect b="b" l="l" r="r" t="t"/>
              <a:pathLst>
                <a:path extrusionOk="0" h="45" w="114">
                  <a:moveTo>
                    <a:pt x="91" y="45"/>
                  </a:moveTo>
                  <a:cubicBezTo>
                    <a:pt x="20" y="45"/>
                    <a:pt x="20" y="45"/>
                    <a:pt x="20" y="45"/>
                  </a:cubicBezTo>
                  <a:cubicBezTo>
                    <a:pt x="9" y="45"/>
                    <a:pt x="0" y="36"/>
                    <a:pt x="0" y="25"/>
                  </a:cubicBezTo>
                  <a:cubicBezTo>
                    <a:pt x="0" y="14"/>
                    <a:pt x="9" y="5"/>
                    <a:pt x="20" y="5"/>
                  </a:cubicBezTo>
                  <a:cubicBezTo>
                    <a:pt x="25" y="5"/>
                    <a:pt x="30" y="7"/>
                    <a:pt x="33" y="10"/>
                  </a:cubicBezTo>
                  <a:cubicBezTo>
                    <a:pt x="35" y="12"/>
                    <a:pt x="35" y="14"/>
                    <a:pt x="34" y="16"/>
                  </a:cubicBezTo>
                  <a:cubicBezTo>
                    <a:pt x="32" y="17"/>
                    <a:pt x="30" y="18"/>
                    <a:pt x="28" y="16"/>
                  </a:cubicBezTo>
                  <a:cubicBezTo>
                    <a:pt x="26" y="14"/>
                    <a:pt x="23" y="13"/>
                    <a:pt x="20" y="13"/>
                  </a:cubicBezTo>
                  <a:cubicBezTo>
                    <a:pt x="13" y="13"/>
                    <a:pt x="8" y="18"/>
                    <a:pt x="8" y="25"/>
                  </a:cubicBezTo>
                  <a:cubicBezTo>
                    <a:pt x="8" y="31"/>
                    <a:pt x="13" y="37"/>
                    <a:pt x="20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9" y="37"/>
                    <a:pt x="106" y="30"/>
                    <a:pt x="106" y="22"/>
                  </a:cubicBezTo>
                  <a:cubicBezTo>
                    <a:pt x="106" y="14"/>
                    <a:pt x="99" y="8"/>
                    <a:pt x="91" y="8"/>
                  </a:cubicBezTo>
                  <a:cubicBezTo>
                    <a:pt x="87" y="8"/>
                    <a:pt x="83" y="10"/>
                    <a:pt x="81" y="13"/>
                  </a:cubicBezTo>
                  <a:cubicBezTo>
                    <a:pt x="79" y="14"/>
                    <a:pt x="77" y="15"/>
                    <a:pt x="75" y="13"/>
                  </a:cubicBezTo>
                  <a:cubicBezTo>
                    <a:pt x="73" y="12"/>
                    <a:pt x="73" y="9"/>
                    <a:pt x="75" y="8"/>
                  </a:cubicBezTo>
                  <a:cubicBezTo>
                    <a:pt x="79" y="3"/>
                    <a:pt x="85" y="0"/>
                    <a:pt x="91" y="0"/>
                  </a:cubicBezTo>
                  <a:cubicBezTo>
                    <a:pt x="104" y="0"/>
                    <a:pt x="114" y="10"/>
                    <a:pt x="114" y="22"/>
                  </a:cubicBezTo>
                  <a:cubicBezTo>
                    <a:pt x="114" y="35"/>
                    <a:pt x="104" y="45"/>
                    <a:pt x="91" y="45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4" name="Google Shape;264;p23"/>
            <p:cNvSpPr/>
            <p:nvPr/>
          </p:nvSpPr>
          <p:spPr>
            <a:xfrm>
              <a:off x="9168749" y="2516960"/>
              <a:ext cx="308875" cy="185326"/>
            </a:xfrm>
            <a:custGeom>
              <a:rect b="b" l="l" r="r" t="t"/>
              <a:pathLst>
                <a:path extrusionOk="0" h="31" w="52">
                  <a:moveTo>
                    <a:pt x="48" y="31"/>
                  </a:moveTo>
                  <a:cubicBezTo>
                    <a:pt x="48" y="31"/>
                    <a:pt x="48" y="31"/>
                    <a:pt x="48" y="31"/>
                  </a:cubicBezTo>
                  <a:cubicBezTo>
                    <a:pt x="45" y="31"/>
                    <a:pt x="44" y="29"/>
                    <a:pt x="44" y="27"/>
                  </a:cubicBezTo>
                  <a:cubicBezTo>
                    <a:pt x="44" y="26"/>
                    <a:pt x="44" y="26"/>
                    <a:pt x="44" y="26"/>
                  </a:cubicBezTo>
                  <a:cubicBezTo>
                    <a:pt x="44" y="16"/>
                    <a:pt x="36" y="8"/>
                    <a:pt x="26" y="8"/>
                  </a:cubicBezTo>
                  <a:cubicBezTo>
                    <a:pt x="17" y="8"/>
                    <a:pt x="10" y="14"/>
                    <a:pt x="8" y="23"/>
                  </a:cubicBezTo>
                  <a:cubicBezTo>
                    <a:pt x="8" y="25"/>
                    <a:pt x="6" y="26"/>
                    <a:pt x="3" y="26"/>
                  </a:cubicBezTo>
                  <a:cubicBezTo>
                    <a:pt x="1" y="25"/>
                    <a:pt x="0" y="23"/>
                    <a:pt x="0" y="21"/>
                  </a:cubicBezTo>
                  <a:cubicBezTo>
                    <a:pt x="3" y="9"/>
                    <a:pt x="13" y="0"/>
                    <a:pt x="26" y="0"/>
                  </a:cubicBezTo>
                  <a:cubicBezTo>
                    <a:pt x="40" y="0"/>
                    <a:pt x="52" y="12"/>
                    <a:pt x="52" y="26"/>
                  </a:cubicBezTo>
                  <a:cubicBezTo>
                    <a:pt x="52" y="27"/>
                    <a:pt x="52" y="27"/>
                    <a:pt x="52" y="27"/>
                  </a:cubicBezTo>
                  <a:cubicBezTo>
                    <a:pt x="52" y="29"/>
                    <a:pt x="50" y="31"/>
                    <a:pt x="48" y="31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5" name="Google Shape;265;p23"/>
            <p:cNvSpPr/>
            <p:nvPr/>
          </p:nvSpPr>
          <p:spPr>
            <a:xfrm>
              <a:off x="9033432" y="2552260"/>
              <a:ext cx="205917" cy="179443"/>
            </a:xfrm>
            <a:custGeom>
              <a:rect b="b" l="l" r="r" t="t"/>
              <a:pathLst>
                <a:path extrusionOk="0" h="30" w="35">
                  <a:moveTo>
                    <a:pt x="5" y="30"/>
                  </a:moveTo>
                  <a:cubicBezTo>
                    <a:pt x="4" y="30"/>
                    <a:pt x="2" y="29"/>
                    <a:pt x="2" y="28"/>
                  </a:cubicBezTo>
                  <a:cubicBezTo>
                    <a:pt x="1" y="25"/>
                    <a:pt x="0" y="23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5" y="0"/>
                    <a:pt x="29" y="2"/>
                    <a:pt x="33" y="5"/>
                  </a:cubicBezTo>
                  <a:cubicBezTo>
                    <a:pt x="35" y="7"/>
                    <a:pt x="35" y="9"/>
                    <a:pt x="33" y="11"/>
                  </a:cubicBezTo>
                  <a:cubicBezTo>
                    <a:pt x="32" y="13"/>
                    <a:pt x="29" y="13"/>
                    <a:pt x="28" y="11"/>
                  </a:cubicBezTo>
                  <a:cubicBezTo>
                    <a:pt x="26" y="10"/>
                    <a:pt x="24" y="8"/>
                    <a:pt x="20" y="8"/>
                  </a:cubicBezTo>
                  <a:cubicBezTo>
                    <a:pt x="13" y="8"/>
                    <a:pt x="8" y="14"/>
                    <a:pt x="8" y="20"/>
                  </a:cubicBezTo>
                  <a:cubicBezTo>
                    <a:pt x="8" y="22"/>
                    <a:pt x="8" y="23"/>
                    <a:pt x="9" y="25"/>
                  </a:cubicBezTo>
                  <a:cubicBezTo>
                    <a:pt x="10" y="27"/>
                    <a:pt x="9" y="29"/>
                    <a:pt x="7" y="30"/>
                  </a:cubicBezTo>
                  <a:cubicBezTo>
                    <a:pt x="6" y="30"/>
                    <a:pt x="6" y="30"/>
                    <a:pt x="5" y="3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6" name="Google Shape;266;p23"/>
            <p:cNvSpPr/>
            <p:nvPr/>
          </p:nvSpPr>
          <p:spPr>
            <a:xfrm>
              <a:off x="7965606" y="3102353"/>
              <a:ext cx="123550" cy="200034"/>
            </a:xfrm>
            <a:custGeom>
              <a:rect b="b" l="l" r="r" t="t"/>
              <a:pathLst>
                <a:path extrusionOk="0" h="34" w="21">
                  <a:moveTo>
                    <a:pt x="4" y="34"/>
                  </a:moveTo>
                  <a:cubicBezTo>
                    <a:pt x="1" y="34"/>
                    <a:pt x="0" y="33"/>
                    <a:pt x="0" y="30"/>
                  </a:cubicBezTo>
                  <a:cubicBezTo>
                    <a:pt x="0" y="28"/>
                    <a:pt x="1" y="26"/>
                    <a:pt x="4" y="26"/>
                  </a:cubicBezTo>
                  <a:cubicBezTo>
                    <a:pt x="9" y="26"/>
                    <a:pt x="13" y="22"/>
                    <a:pt x="13" y="17"/>
                  </a:cubicBezTo>
                  <a:cubicBezTo>
                    <a:pt x="13" y="12"/>
                    <a:pt x="9" y="8"/>
                    <a:pt x="4" y="8"/>
                  </a:cubicBezTo>
                  <a:cubicBezTo>
                    <a:pt x="1" y="8"/>
                    <a:pt x="0" y="6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13" y="0"/>
                    <a:pt x="21" y="8"/>
                    <a:pt x="21" y="17"/>
                  </a:cubicBezTo>
                  <a:cubicBezTo>
                    <a:pt x="21" y="27"/>
                    <a:pt x="13" y="34"/>
                    <a:pt x="4" y="34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7" name="Google Shape;267;p23"/>
            <p:cNvSpPr/>
            <p:nvPr/>
          </p:nvSpPr>
          <p:spPr>
            <a:xfrm>
              <a:off x="7633198" y="3078820"/>
              <a:ext cx="455958" cy="223567"/>
            </a:xfrm>
            <a:custGeom>
              <a:rect b="b" l="l" r="r" t="t"/>
              <a:pathLst>
                <a:path extrusionOk="0" h="38" w="77">
                  <a:moveTo>
                    <a:pt x="60" y="38"/>
                  </a:moveTo>
                  <a:cubicBezTo>
                    <a:pt x="19" y="38"/>
                    <a:pt x="19" y="38"/>
                    <a:pt x="19" y="38"/>
                  </a:cubicBezTo>
                  <a:cubicBezTo>
                    <a:pt x="8" y="38"/>
                    <a:pt x="0" y="30"/>
                    <a:pt x="0" y="19"/>
                  </a:cubicBezTo>
                  <a:cubicBezTo>
                    <a:pt x="0" y="9"/>
                    <a:pt x="8" y="0"/>
                    <a:pt x="19" y="0"/>
                  </a:cubicBezTo>
                  <a:cubicBezTo>
                    <a:pt x="23" y="0"/>
                    <a:pt x="28" y="1"/>
                    <a:pt x="31" y="4"/>
                  </a:cubicBezTo>
                  <a:cubicBezTo>
                    <a:pt x="33" y="5"/>
                    <a:pt x="33" y="8"/>
                    <a:pt x="32" y="10"/>
                  </a:cubicBezTo>
                  <a:cubicBezTo>
                    <a:pt x="30" y="11"/>
                    <a:pt x="28" y="12"/>
                    <a:pt x="26" y="10"/>
                  </a:cubicBezTo>
                  <a:cubicBezTo>
                    <a:pt x="24" y="9"/>
                    <a:pt x="22" y="8"/>
                    <a:pt x="19" y="8"/>
                  </a:cubicBezTo>
                  <a:cubicBezTo>
                    <a:pt x="13" y="8"/>
                    <a:pt x="8" y="13"/>
                    <a:pt x="8" y="19"/>
                  </a:cubicBezTo>
                  <a:cubicBezTo>
                    <a:pt x="8" y="25"/>
                    <a:pt x="13" y="30"/>
                    <a:pt x="19" y="30"/>
                  </a:cubicBezTo>
                  <a:cubicBezTo>
                    <a:pt x="60" y="30"/>
                    <a:pt x="60" y="30"/>
                    <a:pt x="60" y="30"/>
                  </a:cubicBezTo>
                  <a:cubicBezTo>
                    <a:pt x="65" y="30"/>
                    <a:pt x="69" y="26"/>
                    <a:pt x="69" y="21"/>
                  </a:cubicBezTo>
                  <a:cubicBezTo>
                    <a:pt x="69" y="16"/>
                    <a:pt x="65" y="12"/>
                    <a:pt x="60" y="12"/>
                  </a:cubicBezTo>
                  <a:cubicBezTo>
                    <a:pt x="57" y="12"/>
                    <a:pt x="56" y="13"/>
                    <a:pt x="54" y="14"/>
                  </a:cubicBezTo>
                  <a:cubicBezTo>
                    <a:pt x="52" y="15"/>
                    <a:pt x="50" y="15"/>
                    <a:pt x="48" y="13"/>
                  </a:cubicBezTo>
                  <a:cubicBezTo>
                    <a:pt x="47" y="11"/>
                    <a:pt x="47" y="9"/>
                    <a:pt x="49" y="7"/>
                  </a:cubicBezTo>
                  <a:cubicBezTo>
                    <a:pt x="52" y="5"/>
                    <a:pt x="56" y="4"/>
                    <a:pt x="60" y="4"/>
                  </a:cubicBezTo>
                  <a:cubicBezTo>
                    <a:pt x="69" y="4"/>
                    <a:pt x="77" y="12"/>
                    <a:pt x="77" y="21"/>
                  </a:cubicBezTo>
                  <a:cubicBezTo>
                    <a:pt x="77" y="31"/>
                    <a:pt x="69" y="38"/>
                    <a:pt x="60" y="38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8" name="Google Shape;268;p23"/>
            <p:cNvSpPr/>
            <p:nvPr/>
          </p:nvSpPr>
          <p:spPr>
            <a:xfrm>
              <a:off x="7703798" y="2990570"/>
              <a:ext cx="285341" cy="158850"/>
            </a:xfrm>
            <a:custGeom>
              <a:rect b="b" l="l" r="r" t="t"/>
              <a:pathLst>
                <a:path extrusionOk="0" h="27" w="48">
                  <a:moveTo>
                    <a:pt x="44" y="27"/>
                  </a:moveTo>
                  <a:cubicBezTo>
                    <a:pt x="42" y="27"/>
                    <a:pt x="40" y="26"/>
                    <a:pt x="40" y="23"/>
                  </a:cubicBezTo>
                  <a:cubicBezTo>
                    <a:pt x="40" y="15"/>
                    <a:pt x="33" y="8"/>
                    <a:pt x="24" y="8"/>
                  </a:cubicBezTo>
                  <a:cubicBezTo>
                    <a:pt x="17" y="8"/>
                    <a:pt x="10" y="13"/>
                    <a:pt x="9" y="20"/>
                  </a:cubicBezTo>
                  <a:cubicBezTo>
                    <a:pt x="8" y="22"/>
                    <a:pt x="6" y="23"/>
                    <a:pt x="4" y="23"/>
                  </a:cubicBezTo>
                  <a:cubicBezTo>
                    <a:pt x="2" y="22"/>
                    <a:pt x="0" y="20"/>
                    <a:pt x="1" y="18"/>
                  </a:cubicBezTo>
                  <a:cubicBezTo>
                    <a:pt x="4" y="7"/>
                    <a:pt x="13" y="0"/>
                    <a:pt x="24" y="0"/>
                  </a:cubicBezTo>
                  <a:cubicBezTo>
                    <a:pt x="37" y="0"/>
                    <a:pt x="48" y="10"/>
                    <a:pt x="48" y="23"/>
                  </a:cubicBezTo>
                  <a:cubicBezTo>
                    <a:pt x="48" y="26"/>
                    <a:pt x="46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69" name="Google Shape;269;p23"/>
            <p:cNvSpPr/>
            <p:nvPr/>
          </p:nvSpPr>
          <p:spPr>
            <a:xfrm>
              <a:off x="9139333" y="3881897"/>
              <a:ext cx="114724" cy="176500"/>
            </a:xfrm>
            <a:custGeom>
              <a:rect b="b" l="l" r="r" t="t"/>
              <a:pathLst>
                <a:path extrusionOk="0" h="30" w="19">
                  <a:moveTo>
                    <a:pt x="15" y="30"/>
                  </a:moveTo>
                  <a:cubicBezTo>
                    <a:pt x="7" y="30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17" y="0"/>
                    <a:pt x="19" y="2"/>
                    <a:pt x="19" y="4"/>
                  </a:cubicBezTo>
                  <a:cubicBezTo>
                    <a:pt x="19" y="6"/>
                    <a:pt x="17" y="8"/>
                    <a:pt x="15" y="8"/>
                  </a:cubicBezTo>
                  <a:cubicBezTo>
                    <a:pt x="11" y="8"/>
                    <a:pt x="8" y="11"/>
                    <a:pt x="8" y="15"/>
                  </a:cubicBezTo>
                  <a:cubicBezTo>
                    <a:pt x="8" y="19"/>
                    <a:pt x="11" y="22"/>
                    <a:pt x="15" y="22"/>
                  </a:cubicBezTo>
                  <a:cubicBezTo>
                    <a:pt x="17" y="22"/>
                    <a:pt x="19" y="23"/>
                    <a:pt x="19" y="26"/>
                  </a:cubicBezTo>
                  <a:cubicBezTo>
                    <a:pt x="19" y="28"/>
                    <a:pt x="17" y="30"/>
                    <a:pt x="15" y="30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70" name="Google Shape;270;p23"/>
            <p:cNvSpPr/>
            <p:nvPr/>
          </p:nvSpPr>
          <p:spPr>
            <a:xfrm>
              <a:off x="9139333" y="3864247"/>
              <a:ext cx="379475" cy="194150"/>
            </a:xfrm>
            <a:custGeom>
              <a:rect b="b" l="l" r="r" t="t"/>
              <a:pathLst>
                <a:path extrusionOk="0" h="33" w="64">
                  <a:moveTo>
                    <a:pt x="48" y="33"/>
                  </a:moveTo>
                  <a:cubicBezTo>
                    <a:pt x="15" y="33"/>
                    <a:pt x="15" y="33"/>
                    <a:pt x="15" y="33"/>
                  </a:cubicBezTo>
                  <a:cubicBezTo>
                    <a:pt x="7" y="33"/>
                    <a:pt x="0" y="26"/>
                    <a:pt x="0" y="18"/>
                  </a:cubicBezTo>
                  <a:cubicBezTo>
                    <a:pt x="0" y="10"/>
                    <a:pt x="7" y="3"/>
                    <a:pt x="15" y="3"/>
                  </a:cubicBezTo>
                  <a:cubicBezTo>
                    <a:pt x="18" y="3"/>
                    <a:pt x="21" y="4"/>
                    <a:pt x="24" y="6"/>
                  </a:cubicBezTo>
                  <a:cubicBezTo>
                    <a:pt x="26" y="7"/>
                    <a:pt x="26" y="10"/>
                    <a:pt x="25" y="12"/>
                  </a:cubicBezTo>
                  <a:cubicBezTo>
                    <a:pt x="23" y="13"/>
                    <a:pt x="21" y="14"/>
                    <a:pt x="19" y="12"/>
                  </a:cubicBezTo>
                  <a:cubicBezTo>
                    <a:pt x="18" y="12"/>
                    <a:pt x="16" y="11"/>
                    <a:pt x="15" y="11"/>
                  </a:cubicBezTo>
                  <a:cubicBezTo>
                    <a:pt x="11" y="11"/>
                    <a:pt x="8" y="14"/>
                    <a:pt x="8" y="18"/>
                  </a:cubicBezTo>
                  <a:cubicBezTo>
                    <a:pt x="8" y="22"/>
                    <a:pt x="11" y="25"/>
                    <a:pt x="15" y="25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52" y="25"/>
                    <a:pt x="56" y="21"/>
                    <a:pt x="56" y="16"/>
                  </a:cubicBezTo>
                  <a:cubicBezTo>
                    <a:pt x="56" y="12"/>
                    <a:pt x="52" y="8"/>
                    <a:pt x="48" y="8"/>
                  </a:cubicBezTo>
                  <a:cubicBezTo>
                    <a:pt x="46" y="8"/>
                    <a:pt x="44" y="8"/>
                    <a:pt x="42" y="10"/>
                  </a:cubicBezTo>
                  <a:cubicBezTo>
                    <a:pt x="41" y="11"/>
                    <a:pt x="38" y="11"/>
                    <a:pt x="37" y="9"/>
                  </a:cubicBezTo>
                  <a:cubicBezTo>
                    <a:pt x="35" y="7"/>
                    <a:pt x="36" y="5"/>
                    <a:pt x="37" y="3"/>
                  </a:cubicBezTo>
                  <a:cubicBezTo>
                    <a:pt x="40" y="1"/>
                    <a:pt x="44" y="0"/>
                    <a:pt x="48" y="0"/>
                  </a:cubicBezTo>
                  <a:cubicBezTo>
                    <a:pt x="57" y="0"/>
                    <a:pt x="64" y="7"/>
                    <a:pt x="64" y="16"/>
                  </a:cubicBezTo>
                  <a:cubicBezTo>
                    <a:pt x="64" y="25"/>
                    <a:pt x="57" y="33"/>
                    <a:pt x="48" y="33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71" name="Google Shape;271;p23"/>
            <p:cNvSpPr/>
            <p:nvPr/>
          </p:nvSpPr>
          <p:spPr>
            <a:xfrm>
              <a:off x="9221700" y="3793647"/>
              <a:ext cx="238275" cy="135317"/>
            </a:xfrm>
            <a:custGeom>
              <a:rect b="b" l="l" r="r" t="t"/>
              <a:pathLst>
                <a:path extrusionOk="0" h="23" w="40">
                  <a:moveTo>
                    <a:pt x="4" y="23"/>
                  </a:moveTo>
                  <a:cubicBezTo>
                    <a:pt x="4" y="23"/>
                    <a:pt x="4" y="23"/>
                    <a:pt x="4" y="23"/>
                  </a:cubicBezTo>
                  <a:cubicBezTo>
                    <a:pt x="1" y="23"/>
                    <a:pt x="0" y="22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29" y="0"/>
                    <a:pt x="37" y="6"/>
                    <a:pt x="39" y="15"/>
                  </a:cubicBezTo>
                  <a:cubicBezTo>
                    <a:pt x="40" y="17"/>
                    <a:pt x="39" y="19"/>
                    <a:pt x="36" y="20"/>
                  </a:cubicBezTo>
                  <a:cubicBezTo>
                    <a:pt x="34" y="20"/>
                    <a:pt x="32" y="19"/>
                    <a:pt x="32" y="17"/>
                  </a:cubicBezTo>
                  <a:cubicBezTo>
                    <a:pt x="30" y="11"/>
                    <a:pt x="25" y="8"/>
                    <a:pt x="20" y="8"/>
                  </a:cubicBezTo>
                  <a:cubicBezTo>
                    <a:pt x="13" y="8"/>
                    <a:pt x="8" y="13"/>
                    <a:pt x="8" y="20"/>
                  </a:cubicBezTo>
                  <a:cubicBezTo>
                    <a:pt x="8" y="22"/>
                    <a:pt x="6" y="23"/>
                    <a:pt x="4" y="23"/>
                  </a:cubicBez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72" name="Google Shape;272;p23"/>
            <p:cNvSpPr/>
            <p:nvPr/>
          </p:nvSpPr>
          <p:spPr>
            <a:xfrm>
              <a:off x="5818189" y="1958042"/>
              <a:ext cx="5656828" cy="3021100"/>
            </a:xfrm>
            <a:custGeom>
              <a:rect b="b" l="l" r="r" t="t"/>
              <a:pathLst>
                <a:path extrusionOk="0" h="512" w="957">
                  <a:moveTo>
                    <a:pt x="953" y="504"/>
                  </a:moveTo>
                  <a:cubicBezTo>
                    <a:pt x="586" y="504"/>
                    <a:pt x="586" y="504"/>
                    <a:pt x="586" y="504"/>
                  </a:cubicBezTo>
                  <a:cubicBezTo>
                    <a:pt x="528" y="402"/>
                    <a:pt x="528" y="402"/>
                    <a:pt x="528" y="402"/>
                  </a:cubicBezTo>
                  <a:cubicBezTo>
                    <a:pt x="530" y="402"/>
                    <a:pt x="531" y="400"/>
                    <a:pt x="531" y="399"/>
                  </a:cubicBezTo>
                  <a:cubicBezTo>
                    <a:pt x="531" y="375"/>
                    <a:pt x="531" y="375"/>
                    <a:pt x="531" y="375"/>
                  </a:cubicBezTo>
                  <a:cubicBezTo>
                    <a:pt x="531" y="373"/>
                    <a:pt x="529" y="371"/>
                    <a:pt x="527" y="371"/>
                  </a:cubicBezTo>
                  <a:cubicBezTo>
                    <a:pt x="517" y="371"/>
                    <a:pt x="517" y="371"/>
                    <a:pt x="517" y="371"/>
                  </a:cubicBezTo>
                  <a:cubicBezTo>
                    <a:pt x="495" y="296"/>
                    <a:pt x="495" y="296"/>
                    <a:pt x="495" y="296"/>
                  </a:cubicBezTo>
                  <a:cubicBezTo>
                    <a:pt x="495" y="296"/>
                    <a:pt x="495" y="296"/>
                    <a:pt x="495" y="296"/>
                  </a:cubicBezTo>
                  <a:cubicBezTo>
                    <a:pt x="498" y="296"/>
                    <a:pt x="499" y="294"/>
                    <a:pt x="499" y="292"/>
                  </a:cubicBezTo>
                  <a:cubicBezTo>
                    <a:pt x="499" y="280"/>
                    <a:pt x="499" y="280"/>
                    <a:pt x="499" y="280"/>
                  </a:cubicBezTo>
                  <a:cubicBezTo>
                    <a:pt x="499" y="278"/>
                    <a:pt x="498" y="276"/>
                    <a:pt x="495" y="276"/>
                  </a:cubicBezTo>
                  <a:cubicBezTo>
                    <a:pt x="492" y="276"/>
                    <a:pt x="492" y="276"/>
                    <a:pt x="492" y="276"/>
                  </a:cubicBezTo>
                  <a:cubicBezTo>
                    <a:pt x="477" y="86"/>
                    <a:pt x="477" y="86"/>
                    <a:pt x="477" y="86"/>
                  </a:cubicBezTo>
                  <a:cubicBezTo>
                    <a:pt x="477" y="85"/>
                    <a:pt x="477" y="85"/>
                    <a:pt x="477" y="84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7" y="67"/>
                    <a:pt x="477" y="66"/>
                    <a:pt x="475" y="65"/>
                  </a:cubicBezTo>
                  <a:cubicBezTo>
                    <a:pt x="475" y="57"/>
                    <a:pt x="475" y="57"/>
                    <a:pt x="475" y="57"/>
                  </a:cubicBezTo>
                  <a:cubicBezTo>
                    <a:pt x="475" y="55"/>
                    <a:pt x="474" y="53"/>
                    <a:pt x="471" y="53"/>
                  </a:cubicBezTo>
                  <a:cubicBezTo>
                    <a:pt x="467" y="53"/>
                    <a:pt x="467" y="53"/>
                    <a:pt x="467" y="53"/>
                  </a:cubicBezTo>
                  <a:cubicBezTo>
                    <a:pt x="467" y="4"/>
                    <a:pt x="467" y="4"/>
                    <a:pt x="467" y="4"/>
                  </a:cubicBezTo>
                  <a:cubicBezTo>
                    <a:pt x="467" y="2"/>
                    <a:pt x="465" y="0"/>
                    <a:pt x="463" y="0"/>
                  </a:cubicBezTo>
                  <a:cubicBezTo>
                    <a:pt x="461" y="0"/>
                    <a:pt x="459" y="2"/>
                    <a:pt x="459" y="4"/>
                  </a:cubicBezTo>
                  <a:cubicBezTo>
                    <a:pt x="459" y="53"/>
                    <a:pt x="459" y="53"/>
                    <a:pt x="459" y="53"/>
                  </a:cubicBezTo>
                  <a:cubicBezTo>
                    <a:pt x="455" y="53"/>
                    <a:pt x="455" y="53"/>
                    <a:pt x="455" y="53"/>
                  </a:cubicBezTo>
                  <a:cubicBezTo>
                    <a:pt x="453" y="53"/>
                    <a:pt x="451" y="55"/>
                    <a:pt x="451" y="57"/>
                  </a:cubicBezTo>
                  <a:cubicBezTo>
                    <a:pt x="451" y="65"/>
                    <a:pt x="451" y="65"/>
                    <a:pt x="451" y="65"/>
                  </a:cubicBezTo>
                  <a:cubicBezTo>
                    <a:pt x="450" y="66"/>
                    <a:pt x="449" y="67"/>
                    <a:pt x="449" y="68"/>
                  </a:cubicBezTo>
                  <a:cubicBezTo>
                    <a:pt x="449" y="84"/>
                    <a:pt x="449" y="84"/>
                    <a:pt x="449" y="84"/>
                  </a:cubicBezTo>
                  <a:cubicBezTo>
                    <a:pt x="449" y="85"/>
                    <a:pt x="450" y="86"/>
                    <a:pt x="450" y="86"/>
                  </a:cubicBezTo>
                  <a:cubicBezTo>
                    <a:pt x="435" y="276"/>
                    <a:pt x="435" y="276"/>
                    <a:pt x="435" y="276"/>
                  </a:cubicBezTo>
                  <a:cubicBezTo>
                    <a:pt x="431" y="276"/>
                    <a:pt x="431" y="276"/>
                    <a:pt x="431" y="276"/>
                  </a:cubicBezTo>
                  <a:cubicBezTo>
                    <a:pt x="429" y="276"/>
                    <a:pt x="427" y="278"/>
                    <a:pt x="427" y="280"/>
                  </a:cubicBezTo>
                  <a:cubicBezTo>
                    <a:pt x="427" y="292"/>
                    <a:pt x="427" y="292"/>
                    <a:pt x="427" y="292"/>
                  </a:cubicBezTo>
                  <a:cubicBezTo>
                    <a:pt x="427" y="294"/>
                    <a:pt x="429" y="296"/>
                    <a:pt x="431" y="296"/>
                  </a:cubicBezTo>
                  <a:cubicBezTo>
                    <a:pt x="432" y="296"/>
                    <a:pt x="432" y="296"/>
                    <a:pt x="432" y="296"/>
                  </a:cubicBezTo>
                  <a:cubicBezTo>
                    <a:pt x="410" y="371"/>
                    <a:pt x="410" y="371"/>
                    <a:pt x="410" y="371"/>
                  </a:cubicBezTo>
                  <a:cubicBezTo>
                    <a:pt x="400" y="371"/>
                    <a:pt x="400" y="371"/>
                    <a:pt x="400" y="371"/>
                  </a:cubicBezTo>
                  <a:cubicBezTo>
                    <a:pt x="398" y="371"/>
                    <a:pt x="396" y="373"/>
                    <a:pt x="396" y="375"/>
                  </a:cubicBezTo>
                  <a:cubicBezTo>
                    <a:pt x="396" y="399"/>
                    <a:pt x="396" y="399"/>
                    <a:pt x="396" y="399"/>
                  </a:cubicBezTo>
                  <a:cubicBezTo>
                    <a:pt x="396" y="400"/>
                    <a:pt x="397" y="402"/>
                    <a:pt x="398" y="402"/>
                  </a:cubicBezTo>
                  <a:cubicBezTo>
                    <a:pt x="341" y="504"/>
                    <a:pt x="341" y="504"/>
                    <a:pt x="341" y="504"/>
                  </a:cubicBezTo>
                  <a:cubicBezTo>
                    <a:pt x="4" y="504"/>
                    <a:pt x="4" y="504"/>
                    <a:pt x="4" y="504"/>
                  </a:cubicBezTo>
                  <a:cubicBezTo>
                    <a:pt x="2" y="504"/>
                    <a:pt x="0" y="506"/>
                    <a:pt x="0" y="508"/>
                  </a:cubicBezTo>
                  <a:cubicBezTo>
                    <a:pt x="0" y="510"/>
                    <a:pt x="2" y="512"/>
                    <a:pt x="4" y="512"/>
                  </a:cubicBezTo>
                  <a:cubicBezTo>
                    <a:pt x="343" y="512"/>
                    <a:pt x="343" y="512"/>
                    <a:pt x="343" y="512"/>
                  </a:cubicBezTo>
                  <a:cubicBezTo>
                    <a:pt x="383" y="512"/>
                    <a:pt x="383" y="512"/>
                    <a:pt x="383" y="512"/>
                  </a:cubicBezTo>
                  <a:cubicBezTo>
                    <a:pt x="543" y="512"/>
                    <a:pt x="543" y="512"/>
                    <a:pt x="543" y="512"/>
                  </a:cubicBezTo>
                  <a:cubicBezTo>
                    <a:pt x="543" y="512"/>
                    <a:pt x="543" y="512"/>
                    <a:pt x="543" y="512"/>
                  </a:cubicBezTo>
                  <a:cubicBezTo>
                    <a:pt x="583" y="512"/>
                    <a:pt x="583" y="512"/>
                    <a:pt x="583" y="512"/>
                  </a:cubicBezTo>
                  <a:cubicBezTo>
                    <a:pt x="583" y="512"/>
                    <a:pt x="583" y="512"/>
                    <a:pt x="583" y="512"/>
                  </a:cubicBezTo>
                  <a:cubicBezTo>
                    <a:pt x="953" y="512"/>
                    <a:pt x="953" y="512"/>
                    <a:pt x="953" y="512"/>
                  </a:cubicBezTo>
                  <a:cubicBezTo>
                    <a:pt x="956" y="512"/>
                    <a:pt x="957" y="510"/>
                    <a:pt x="957" y="508"/>
                  </a:cubicBezTo>
                  <a:cubicBezTo>
                    <a:pt x="957" y="506"/>
                    <a:pt x="956" y="504"/>
                    <a:pt x="953" y="504"/>
                  </a:cubicBezTo>
                  <a:close/>
                  <a:moveTo>
                    <a:pt x="377" y="456"/>
                  </a:moveTo>
                  <a:cubicBezTo>
                    <a:pt x="404" y="456"/>
                    <a:pt x="404" y="456"/>
                    <a:pt x="404" y="456"/>
                  </a:cubicBezTo>
                  <a:cubicBezTo>
                    <a:pt x="395" y="475"/>
                    <a:pt x="395" y="475"/>
                    <a:pt x="395" y="475"/>
                  </a:cubicBezTo>
                  <a:cubicBezTo>
                    <a:pt x="367" y="475"/>
                    <a:pt x="367" y="475"/>
                    <a:pt x="367" y="475"/>
                  </a:cubicBezTo>
                  <a:lnTo>
                    <a:pt x="377" y="456"/>
                  </a:lnTo>
                  <a:close/>
                  <a:moveTo>
                    <a:pt x="392" y="429"/>
                  </a:moveTo>
                  <a:cubicBezTo>
                    <a:pt x="417" y="429"/>
                    <a:pt x="417" y="429"/>
                    <a:pt x="417" y="429"/>
                  </a:cubicBezTo>
                  <a:cubicBezTo>
                    <a:pt x="408" y="448"/>
                    <a:pt x="408" y="448"/>
                    <a:pt x="408" y="448"/>
                  </a:cubicBezTo>
                  <a:cubicBezTo>
                    <a:pt x="382" y="448"/>
                    <a:pt x="382" y="448"/>
                    <a:pt x="382" y="448"/>
                  </a:cubicBezTo>
                  <a:lnTo>
                    <a:pt x="392" y="429"/>
                  </a:lnTo>
                  <a:close/>
                  <a:moveTo>
                    <a:pt x="510" y="429"/>
                  </a:moveTo>
                  <a:cubicBezTo>
                    <a:pt x="534" y="429"/>
                    <a:pt x="534" y="429"/>
                    <a:pt x="534" y="429"/>
                  </a:cubicBezTo>
                  <a:cubicBezTo>
                    <a:pt x="545" y="448"/>
                    <a:pt x="545" y="448"/>
                    <a:pt x="545" y="448"/>
                  </a:cubicBezTo>
                  <a:cubicBezTo>
                    <a:pt x="519" y="448"/>
                    <a:pt x="519" y="448"/>
                    <a:pt x="519" y="448"/>
                  </a:cubicBezTo>
                  <a:lnTo>
                    <a:pt x="510" y="429"/>
                  </a:lnTo>
                  <a:close/>
                  <a:moveTo>
                    <a:pt x="506" y="421"/>
                  </a:moveTo>
                  <a:cubicBezTo>
                    <a:pt x="498" y="403"/>
                    <a:pt x="498" y="403"/>
                    <a:pt x="498" y="403"/>
                  </a:cubicBezTo>
                  <a:cubicBezTo>
                    <a:pt x="519" y="403"/>
                    <a:pt x="519" y="403"/>
                    <a:pt x="519" y="403"/>
                  </a:cubicBezTo>
                  <a:cubicBezTo>
                    <a:pt x="530" y="421"/>
                    <a:pt x="530" y="421"/>
                    <a:pt x="530" y="421"/>
                  </a:cubicBezTo>
                  <a:lnTo>
                    <a:pt x="506" y="421"/>
                  </a:lnTo>
                  <a:close/>
                  <a:moveTo>
                    <a:pt x="523" y="395"/>
                  </a:moveTo>
                  <a:cubicBezTo>
                    <a:pt x="522" y="395"/>
                    <a:pt x="522" y="395"/>
                    <a:pt x="522" y="395"/>
                  </a:cubicBezTo>
                  <a:cubicBezTo>
                    <a:pt x="491" y="395"/>
                    <a:pt x="491" y="395"/>
                    <a:pt x="491" y="395"/>
                  </a:cubicBezTo>
                  <a:cubicBezTo>
                    <a:pt x="435" y="395"/>
                    <a:pt x="435" y="395"/>
                    <a:pt x="435" y="395"/>
                  </a:cubicBezTo>
                  <a:cubicBezTo>
                    <a:pt x="405" y="395"/>
                    <a:pt x="405" y="395"/>
                    <a:pt x="405" y="395"/>
                  </a:cubicBezTo>
                  <a:cubicBezTo>
                    <a:pt x="404" y="395"/>
                    <a:pt x="404" y="395"/>
                    <a:pt x="404" y="395"/>
                  </a:cubicBezTo>
                  <a:cubicBezTo>
                    <a:pt x="404" y="391"/>
                    <a:pt x="404" y="391"/>
                    <a:pt x="404" y="391"/>
                  </a:cubicBezTo>
                  <a:cubicBezTo>
                    <a:pt x="523" y="391"/>
                    <a:pt x="523" y="391"/>
                    <a:pt x="523" y="391"/>
                  </a:cubicBezTo>
                  <a:lnTo>
                    <a:pt x="523" y="395"/>
                  </a:lnTo>
                  <a:close/>
                  <a:moveTo>
                    <a:pt x="429" y="403"/>
                  </a:moveTo>
                  <a:cubicBezTo>
                    <a:pt x="420" y="421"/>
                    <a:pt x="420" y="421"/>
                    <a:pt x="420" y="421"/>
                  </a:cubicBezTo>
                  <a:cubicBezTo>
                    <a:pt x="397" y="421"/>
                    <a:pt x="397" y="421"/>
                    <a:pt x="397" y="421"/>
                  </a:cubicBezTo>
                  <a:cubicBezTo>
                    <a:pt x="407" y="403"/>
                    <a:pt x="407" y="403"/>
                    <a:pt x="407" y="403"/>
                  </a:cubicBezTo>
                  <a:lnTo>
                    <a:pt x="429" y="403"/>
                  </a:lnTo>
                  <a:close/>
                  <a:moveTo>
                    <a:pt x="425" y="429"/>
                  </a:moveTo>
                  <a:cubicBezTo>
                    <a:pt x="432" y="429"/>
                    <a:pt x="432" y="429"/>
                    <a:pt x="432" y="429"/>
                  </a:cubicBezTo>
                  <a:cubicBezTo>
                    <a:pt x="429" y="431"/>
                    <a:pt x="425" y="433"/>
                    <a:pt x="422" y="436"/>
                  </a:cubicBezTo>
                  <a:lnTo>
                    <a:pt x="425" y="429"/>
                  </a:lnTo>
                  <a:close/>
                  <a:moveTo>
                    <a:pt x="429" y="421"/>
                  </a:moveTo>
                  <a:cubicBezTo>
                    <a:pt x="438" y="403"/>
                    <a:pt x="438" y="403"/>
                    <a:pt x="438" y="403"/>
                  </a:cubicBezTo>
                  <a:cubicBezTo>
                    <a:pt x="489" y="403"/>
                    <a:pt x="489" y="403"/>
                    <a:pt x="489" y="403"/>
                  </a:cubicBezTo>
                  <a:cubicBezTo>
                    <a:pt x="498" y="421"/>
                    <a:pt x="498" y="421"/>
                    <a:pt x="498" y="421"/>
                  </a:cubicBezTo>
                  <a:lnTo>
                    <a:pt x="429" y="421"/>
                  </a:lnTo>
                  <a:close/>
                  <a:moveTo>
                    <a:pt x="501" y="429"/>
                  </a:moveTo>
                  <a:cubicBezTo>
                    <a:pt x="504" y="435"/>
                    <a:pt x="504" y="435"/>
                    <a:pt x="504" y="435"/>
                  </a:cubicBezTo>
                  <a:cubicBezTo>
                    <a:pt x="502" y="433"/>
                    <a:pt x="499" y="431"/>
                    <a:pt x="495" y="429"/>
                  </a:cubicBezTo>
                  <a:lnTo>
                    <a:pt x="501" y="429"/>
                  </a:lnTo>
                  <a:close/>
                  <a:moveTo>
                    <a:pt x="523" y="456"/>
                  </a:moveTo>
                  <a:cubicBezTo>
                    <a:pt x="549" y="456"/>
                    <a:pt x="549" y="456"/>
                    <a:pt x="549" y="456"/>
                  </a:cubicBezTo>
                  <a:cubicBezTo>
                    <a:pt x="560" y="475"/>
                    <a:pt x="560" y="475"/>
                    <a:pt x="560" y="475"/>
                  </a:cubicBezTo>
                  <a:cubicBezTo>
                    <a:pt x="532" y="475"/>
                    <a:pt x="532" y="475"/>
                    <a:pt x="532" y="475"/>
                  </a:cubicBezTo>
                  <a:lnTo>
                    <a:pt x="523" y="456"/>
                  </a:lnTo>
                  <a:close/>
                  <a:moveTo>
                    <a:pt x="422" y="358"/>
                  </a:moveTo>
                  <a:cubicBezTo>
                    <a:pt x="440" y="358"/>
                    <a:pt x="440" y="358"/>
                    <a:pt x="440" y="358"/>
                  </a:cubicBezTo>
                  <a:cubicBezTo>
                    <a:pt x="438" y="370"/>
                    <a:pt x="438" y="370"/>
                    <a:pt x="438" y="370"/>
                  </a:cubicBezTo>
                  <a:cubicBezTo>
                    <a:pt x="419" y="370"/>
                    <a:pt x="419" y="370"/>
                    <a:pt x="419" y="370"/>
                  </a:cubicBezTo>
                  <a:lnTo>
                    <a:pt x="422" y="358"/>
                  </a:lnTo>
                  <a:close/>
                  <a:moveTo>
                    <a:pt x="428" y="338"/>
                  </a:moveTo>
                  <a:cubicBezTo>
                    <a:pt x="443" y="338"/>
                    <a:pt x="443" y="338"/>
                    <a:pt x="443" y="338"/>
                  </a:cubicBezTo>
                  <a:cubicBezTo>
                    <a:pt x="441" y="350"/>
                    <a:pt x="441" y="350"/>
                    <a:pt x="441" y="350"/>
                  </a:cubicBezTo>
                  <a:cubicBezTo>
                    <a:pt x="424" y="350"/>
                    <a:pt x="424" y="350"/>
                    <a:pt x="424" y="350"/>
                  </a:cubicBezTo>
                  <a:lnTo>
                    <a:pt x="428" y="338"/>
                  </a:lnTo>
                  <a:close/>
                  <a:moveTo>
                    <a:pt x="434" y="318"/>
                  </a:moveTo>
                  <a:cubicBezTo>
                    <a:pt x="446" y="318"/>
                    <a:pt x="446" y="318"/>
                    <a:pt x="446" y="318"/>
                  </a:cubicBezTo>
                  <a:cubicBezTo>
                    <a:pt x="444" y="330"/>
                    <a:pt x="444" y="330"/>
                    <a:pt x="444" y="330"/>
                  </a:cubicBezTo>
                  <a:cubicBezTo>
                    <a:pt x="430" y="330"/>
                    <a:pt x="430" y="330"/>
                    <a:pt x="430" y="330"/>
                  </a:cubicBezTo>
                  <a:lnTo>
                    <a:pt x="434" y="318"/>
                  </a:lnTo>
                  <a:close/>
                  <a:moveTo>
                    <a:pt x="454" y="318"/>
                  </a:moveTo>
                  <a:cubicBezTo>
                    <a:pt x="473" y="318"/>
                    <a:pt x="473" y="318"/>
                    <a:pt x="473" y="318"/>
                  </a:cubicBezTo>
                  <a:cubicBezTo>
                    <a:pt x="481" y="370"/>
                    <a:pt x="481" y="370"/>
                    <a:pt x="481" y="370"/>
                  </a:cubicBezTo>
                  <a:cubicBezTo>
                    <a:pt x="446" y="370"/>
                    <a:pt x="446" y="370"/>
                    <a:pt x="446" y="370"/>
                  </a:cubicBezTo>
                  <a:lnTo>
                    <a:pt x="454" y="318"/>
                  </a:lnTo>
                  <a:close/>
                  <a:moveTo>
                    <a:pt x="487" y="358"/>
                  </a:moveTo>
                  <a:cubicBezTo>
                    <a:pt x="505" y="358"/>
                    <a:pt x="505" y="358"/>
                    <a:pt x="505" y="358"/>
                  </a:cubicBezTo>
                  <a:cubicBezTo>
                    <a:pt x="508" y="370"/>
                    <a:pt x="508" y="370"/>
                    <a:pt x="508" y="370"/>
                  </a:cubicBezTo>
                  <a:cubicBezTo>
                    <a:pt x="489" y="370"/>
                    <a:pt x="489" y="370"/>
                    <a:pt x="489" y="370"/>
                  </a:cubicBezTo>
                  <a:lnTo>
                    <a:pt x="487" y="358"/>
                  </a:lnTo>
                  <a:close/>
                  <a:moveTo>
                    <a:pt x="486" y="350"/>
                  </a:moveTo>
                  <a:cubicBezTo>
                    <a:pt x="484" y="338"/>
                    <a:pt x="484" y="338"/>
                    <a:pt x="484" y="338"/>
                  </a:cubicBezTo>
                  <a:cubicBezTo>
                    <a:pt x="499" y="338"/>
                    <a:pt x="499" y="338"/>
                    <a:pt x="499" y="338"/>
                  </a:cubicBezTo>
                  <a:cubicBezTo>
                    <a:pt x="502" y="350"/>
                    <a:pt x="502" y="350"/>
                    <a:pt x="502" y="350"/>
                  </a:cubicBezTo>
                  <a:lnTo>
                    <a:pt x="486" y="350"/>
                  </a:lnTo>
                  <a:close/>
                  <a:moveTo>
                    <a:pt x="497" y="330"/>
                  </a:moveTo>
                  <a:cubicBezTo>
                    <a:pt x="483" y="330"/>
                    <a:pt x="483" y="330"/>
                    <a:pt x="483" y="330"/>
                  </a:cubicBezTo>
                  <a:cubicBezTo>
                    <a:pt x="481" y="318"/>
                    <a:pt x="481" y="318"/>
                    <a:pt x="481" y="318"/>
                  </a:cubicBezTo>
                  <a:cubicBezTo>
                    <a:pt x="493" y="318"/>
                    <a:pt x="493" y="318"/>
                    <a:pt x="493" y="318"/>
                  </a:cubicBezTo>
                  <a:lnTo>
                    <a:pt x="497" y="330"/>
                  </a:lnTo>
                  <a:close/>
                  <a:moveTo>
                    <a:pt x="490" y="288"/>
                  </a:moveTo>
                  <a:cubicBezTo>
                    <a:pt x="437" y="288"/>
                    <a:pt x="437" y="288"/>
                    <a:pt x="437" y="288"/>
                  </a:cubicBezTo>
                  <a:cubicBezTo>
                    <a:pt x="437" y="288"/>
                    <a:pt x="437" y="288"/>
                    <a:pt x="437" y="288"/>
                  </a:cubicBezTo>
                  <a:cubicBezTo>
                    <a:pt x="435" y="288"/>
                    <a:pt x="435" y="288"/>
                    <a:pt x="435" y="288"/>
                  </a:cubicBezTo>
                  <a:cubicBezTo>
                    <a:pt x="435" y="284"/>
                    <a:pt x="435" y="284"/>
                    <a:pt x="435" y="284"/>
                  </a:cubicBezTo>
                  <a:cubicBezTo>
                    <a:pt x="491" y="284"/>
                    <a:pt x="491" y="284"/>
                    <a:pt x="491" y="284"/>
                  </a:cubicBezTo>
                  <a:cubicBezTo>
                    <a:pt x="491" y="288"/>
                    <a:pt x="491" y="288"/>
                    <a:pt x="491" y="288"/>
                  </a:cubicBezTo>
                  <a:cubicBezTo>
                    <a:pt x="490" y="288"/>
                    <a:pt x="490" y="288"/>
                    <a:pt x="490" y="288"/>
                  </a:cubicBezTo>
                  <a:cubicBezTo>
                    <a:pt x="490" y="288"/>
                    <a:pt x="490" y="288"/>
                    <a:pt x="490" y="288"/>
                  </a:cubicBezTo>
                  <a:close/>
                  <a:moveTo>
                    <a:pt x="484" y="276"/>
                  </a:moveTo>
                  <a:cubicBezTo>
                    <a:pt x="476" y="276"/>
                    <a:pt x="476" y="276"/>
                    <a:pt x="476" y="276"/>
                  </a:cubicBezTo>
                  <a:cubicBezTo>
                    <a:pt x="476" y="266"/>
                    <a:pt x="476" y="266"/>
                    <a:pt x="476" y="266"/>
                  </a:cubicBezTo>
                  <a:cubicBezTo>
                    <a:pt x="483" y="266"/>
                    <a:pt x="483" y="266"/>
                    <a:pt x="483" y="266"/>
                  </a:cubicBezTo>
                  <a:lnTo>
                    <a:pt x="484" y="276"/>
                  </a:lnTo>
                  <a:close/>
                  <a:moveTo>
                    <a:pt x="453" y="208"/>
                  </a:moveTo>
                  <a:cubicBezTo>
                    <a:pt x="449" y="208"/>
                    <a:pt x="449" y="208"/>
                    <a:pt x="449" y="208"/>
                  </a:cubicBezTo>
                  <a:cubicBezTo>
                    <a:pt x="449" y="200"/>
                    <a:pt x="449" y="200"/>
                    <a:pt x="449" y="200"/>
                  </a:cubicBezTo>
                  <a:cubicBezTo>
                    <a:pt x="454" y="200"/>
                    <a:pt x="454" y="200"/>
                    <a:pt x="454" y="200"/>
                  </a:cubicBezTo>
                  <a:lnTo>
                    <a:pt x="453" y="208"/>
                  </a:lnTo>
                  <a:close/>
                  <a:moveTo>
                    <a:pt x="448" y="216"/>
                  </a:moveTo>
                  <a:cubicBezTo>
                    <a:pt x="453" y="216"/>
                    <a:pt x="453" y="216"/>
                    <a:pt x="453" y="216"/>
                  </a:cubicBezTo>
                  <a:cubicBezTo>
                    <a:pt x="453" y="225"/>
                    <a:pt x="453" y="225"/>
                    <a:pt x="453" y="225"/>
                  </a:cubicBezTo>
                  <a:cubicBezTo>
                    <a:pt x="447" y="225"/>
                    <a:pt x="447" y="225"/>
                    <a:pt x="447" y="225"/>
                  </a:cubicBezTo>
                  <a:lnTo>
                    <a:pt x="448" y="216"/>
                  </a:lnTo>
                  <a:close/>
                  <a:moveTo>
                    <a:pt x="453" y="233"/>
                  </a:moveTo>
                  <a:cubicBezTo>
                    <a:pt x="452" y="242"/>
                    <a:pt x="452" y="242"/>
                    <a:pt x="452" y="242"/>
                  </a:cubicBezTo>
                  <a:cubicBezTo>
                    <a:pt x="446" y="242"/>
                    <a:pt x="446" y="242"/>
                    <a:pt x="446" y="242"/>
                  </a:cubicBezTo>
                  <a:cubicBezTo>
                    <a:pt x="447" y="233"/>
                    <a:pt x="447" y="233"/>
                    <a:pt x="447" y="233"/>
                  </a:cubicBezTo>
                  <a:lnTo>
                    <a:pt x="453" y="233"/>
                  </a:lnTo>
                  <a:close/>
                  <a:moveTo>
                    <a:pt x="452" y="250"/>
                  </a:moveTo>
                  <a:cubicBezTo>
                    <a:pt x="452" y="258"/>
                    <a:pt x="452" y="258"/>
                    <a:pt x="452" y="258"/>
                  </a:cubicBezTo>
                  <a:cubicBezTo>
                    <a:pt x="445" y="258"/>
                    <a:pt x="445" y="258"/>
                    <a:pt x="445" y="258"/>
                  </a:cubicBezTo>
                  <a:cubicBezTo>
                    <a:pt x="445" y="250"/>
                    <a:pt x="445" y="250"/>
                    <a:pt x="445" y="250"/>
                  </a:cubicBezTo>
                  <a:lnTo>
                    <a:pt x="452" y="250"/>
                  </a:lnTo>
                  <a:close/>
                  <a:moveTo>
                    <a:pt x="473" y="200"/>
                  </a:moveTo>
                  <a:cubicBezTo>
                    <a:pt x="478" y="200"/>
                    <a:pt x="478" y="200"/>
                    <a:pt x="478" y="200"/>
                  </a:cubicBezTo>
                  <a:cubicBezTo>
                    <a:pt x="479" y="208"/>
                    <a:pt x="479" y="208"/>
                    <a:pt x="479" y="208"/>
                  </a:cubicBezTo>
                  <a:cubicBezTo>
                    <a:pt x="474" y="208"/>
                    <a:pt x="474" y="208"/>
                    <a:pt x="474" y="208"/>
                  </a:cubicBezTo>
                  <a:lnTo>
                    <a:pt x="473" y="200"/>
                  </a:lnTo>
                  <a:close/>
                  <a:moveTo>
                    <a:pt x="475" y="250"/>
                  </a:moveTo>
                  <a:cubicBezTo>
                    <a:pt x="482" y="250"/>
                    <a:pt x="482" y="250"/>
                    <a:pt x="482" y="250"/>
                  </a:cubicBezTo>
                  <a:cubicBezTo>
                    <a:pt x="483" y="258"/>
                    <a:pt x="483" y="258"/>
                    <a:pt x="483" y="258"/>
                  </a:cubicBezTo>
                  <a:cubicBezTo>
                    <a:pt x="476" y="258"/>
                    <a:pt x="476" y="258"/>
                    <a:pt x="476" y="258"/>
                  </a:cubicBezTo>
                  <a:lnTo>
                    <a:pt x="475" y="250"/>
                  </a:lnTo>
                  <a:close/>
                  <a:moveTo>
                    <a:pt x="475" y="242"/>
                  </a:moveTo>
                  <a:cubicBezTo>
                    <a:pt x="475" y="233"/>
                    <a:pt x="475" y="233"/>
                    <a:pt x="475" y="233"/>
                  </a:cubicBezTo>
                  <a:cubicBezTo>
                    <a:pt x="481" y="233"/>
                    <a:pt x="481" y="233"/>
                    <a:pt x="481" y="233"/>
                  </a:cubicBezTo>
                  <a:cubicBezTo>
                    <a:pt x="481" y="242"/>
                    <a:pt x="481" y="242"/>
                    <a:pt x="481" y="242"/>
                  </a:cubicBezTo>
                  <a:lnTo>
                    <a:pt x="475" y="242"/>
                  </a:lnTo>
                  <a:close/>
                  <a:moveTo>
                    <a:pt x="474" y="225"/>
                  </a:moveTo>
                  <a:cubicBezTo>
                    <a:pt x="474" y="216"/>
                    <a:pt x="474" y="216"/>
                    <a:pt x="474" y="216"/>
                  </a:cubicBezTo>
                  <a:cubicBezTo>
                    <a:pt x="479" y="216"/>
                    <a:pt x="479" y="216"/>
                    <a:pt x="479" y="216"/>
                  </a:cubicBezTo>
                  <a:cubicBezTo>
                    <a:pt x="480" y="225"/>
                    <a:pt x="480" y="225"/>
                    <a:pt x="480" y="225"/>
                  </a:cubicBezTo>
                  <a:lnTo>
                    <a:pt x="474" y="225"/>
                  </a:lnTo>
                  <a:close/>
                  <a:moveTo>
                    <a:pt x="473" y="192"/>
                  </a:moveTo>
                  <a:cubicBezTo>
                    <a:pt x="473" y="183"/>
                    <a:pt x="473" y="183"/>
                    <a:pt x="473" y="183"/>
                  </a:cubicBezTo>
                  <a:cubicBezTo>
                    <a:pt x="477" y="183"/>
                    <a:pt x="477" y="183"/>
                    <a:pt x="477" y="183"/>
                  </a:cubicBezTo>
                  <a:cubicBezTo>
                    <a:pt x="477" y="192"/>
                    <a:pt x="477" y="192"/>
                    <a:pt x="477" y="192"/>
                  </a:cubicBezTo>
                  <a:lnTo>
                    <a:pt x="473" y="192"/>
                  </a:lnTo>
                  <a:close/>
                  <a:moveTo>
                    <a:pt x="473" y="175"/>
                  </a:moveTo>
                  <a:cubicBezTo>
                    <a:pt x="470" y="99"/>
                    <a:pt x="470" y="99"/>
                    <a:pt x="470" y="99"/>
                  </a:cubicBezTo>
                  <a:cubicBezTo>
                    <a:pt x="476" y="175"/>
                    <a:pt x="476" y="175"/>
                    <a:pt x="476" y="175"/>
                  </a:cubicBezTo>
                  <a:lnTo>
                    <a:pt x="473" y="175"/>
                  </a:lnTo>
                  <a:close/>
                  <a:moveTo>
                    <a:pt x="469" y="80"/>
                  </a:moveTo>
                  <a:cubicBezTo>
                    <a:pt x="465" y="80"/>
                    <a:pt x="465" y="80"/>
                    <a:pt x="465" y="80"/>
                  </a:cubicBezTo>
                  <a:cubicBezTo>
                    <a:pt x="462" y="80"/>
                    <a:pt x="462" y="80"/>
                    <a:pt x="462" y="80"/>
                  </a:cubicBezTo>
                  <a:cubicBezTo>
                    <a:pt x="457" y="80"/>
                    <a:pt x="457" y="80"/>
                    <a:pt x="457" y="80"/>
                  </a:cubicBezTo>
                  <a:cubicBezTo>
                    <a:pt x="457" y="72"/>
                    <a:pt x="457" y="72"/>
                    <a:pt x="457" y="72"/>
                  </a:cubicBezTo>
                  <a:cubicBezTo>
                    <a:pt x="469" y="72"/>
                    <a:pt x="469" y="72"/>
                    <a:pt x="469" y="72"/>
                  </a:cubicBezTo>
                  <a:lnTo>
                    <a:pt x="469" y="80"/>
                  </a:lnTo>
                  <a:close/>
                  <a:moveTo>
                    <a:pt x="457" y="99"/>
                  </a:moveTo>
                  <a:cubicBezTo>
                    <a:pt x="455" y="175"/>
                    <a:pt x="455" y="175"/>
                    <a:pt x="455" y="175"/>
                  </a:cubicBezTo>
                  <a:cubicBezTo>
                    <a:pt x="451" y="175"/>
                    <a:pt x="451" y="175"/>
                    <a:pt x="451" y="175"/>
                  </a:cubicBezTo>
                  <a:lnTo>
                    <a:pt x="457" y="99"/>
                  </a:lnTo>
                  <a:close/>
                  <a:moveTo>
                    <a:pt x="454" y="183"/>
                  </a:moveTo>
                  <a:cubicBezTo>
                    <a:pt x="454" y="192"/>
                    <a:pt x="454" y="192"/>
                    <a:pt x="454" y="192"/>
                  </a:cubicBezTo>
                  <a:cubicBezTo>
                    <a:pt x="450" y="192"/>
                    <a:pt x="450" y="192"/>
                    <a:pt x="450" y="192"/>
                  </a:cubicBezTo>
                  <a:cubicBezTo>
                    <a:pt x="450" y="183"/>
                    <a:pt x="450" y="183"/>
                    <a:pt x="450" y="183"/>
                  </a:cubicBezTo>
                  <a:lnTo>
                    <a:pt x="454" y="183"/>
                  </a:lnTo>
                  <a:close/>
                  <a:moveTo>
                    <a:pt x="444" y="266"/>
                  </a:moveTo>
                  <a:cubicBezTo>
                    <a:pt x="451" y="266"/>
                    <a:pt x="451" y="266"/>
                    <a:pt x="451" y="266"/>
                  </a:cubicBezTo>
                  <a:cubicBezTo>
                    <a:pt x="451" y="276"/>
                    <a:pt x="451" y="276"/>
                    <a:pt x="451" y="276"/>
                  </a:cubicBezTo>
                  <a:cubicBezTo>
                    <a:pt x="443" y="276"/>
                    <a:pt x="443" y="276"/>
                    <a:pt x="443" y="276"/>
                  </a:cubicBezTo>
                  <a:lnTo>
                    <a:pt x="444" y="266"/>
                  </a:lnTo>
                  <a:close/>
                  <a:moveTo>
                    <a:pt x="464" y="147"/>
                  </a:moveTo>
                  <a:cubicBezTo>
                    <a:pt x="465" y="195"/>
                    <a:pt x="465" y="195"/>
                    <a:pt x="465" y="195"/>
                  </a:cubicBezTo>
                  <a:cubicBezTo>
                    <a:pt x="465" y="195"/>
                    <a:pt x="465" y="196"/>
                    <a:pt x="465" y="196"/>
                  </a:cubicBezTo>
                  <a:cubicBezTo>
                    <a:pt x="465" y="196"/>
                    <a:pt x="465" y="196"/>
                    <a:pt x="465" y="196"/>
                  </a:cubicBezTo>
                  <a:cubicBezTo>
                    <a:pt x="466" y="212"/>
                    <a:pt x="466" y="212"/>
                    <a:pt x="466" y="212"/>
                  </a:cubicBezTo>
                  <a:cubicBezTo>
                    <a:pt x="466" y="212"/>
                    <a:pt x="466" y="212"/>
                    <a:pt x="466" y="212"/>
                  </a:cubicBezTo>
                  <a:cubicBezTo>
                    <a:pt x="466" y="213"/>
                    <a:pt x="466" y="213"/>
                    <a:pt x="466" y="213"/>
                  </a:cubicBezTo>
                  <a:cubicBezTo>
                    <a:pt x="466" y="229"/>
                    <a:pt x="466" y="229"/>
                    <a:pt x="466" y="229"/>
                  </a:cubicBezTo>
                  <a:cubicBezTo>
                    <a:pt x="466" y="229"/>
                    <a:pt x="466" y="229"/>
                    <a:pt x="466" y="229"/>
                  </a:cubicBezTo>
                  <a:cubicBezTo>
                    <a:pt x="466" y="229"/>
                    <a:pt x="466" y="230"/>
                    <a:pt x="467" y="230"/>
                  </a:cubicBezTo>
                  <a:cubicBezTo>
                    <a:pt x="468" y="276"/>
                    <a:pt x="468" y="276"/>
                    <a:pt x="468" y="276"/>
                  </a:cubicBezTo>
                  <a:cubicBezTo>
                    <a:pt x="459" y="276"/>
                    <a:pt x="459" y="276"/>
                    <a:pt x="459" y="276"/>
                  </a:cubicBezTo>
                  <a:lnTo>
                    <a:pt x="464" y="147"/>
                  </a:lnTo>
                  <a:close/>
                  <a:moveTo>
                    <a:pt x="459" y="61"/>
                  </a:moveTo>
                  <a:cubicBezTo>
                    <a:pt x="467" y="61"/>
                    <a:pt x="467" y="61"/>
                    <a:pt x="467" y="61"/>
                  </a:cubicBezTo>
                  <a:cubicBezTo>
                    <a:pt x="467" y="64"/>
                    <a:pt x="467" y="64"/>
                    <a:pt x="467" y="64"/>
                  </a:cubicBezTo>
                  <a:cubicBezTo>
                    <a:pt x="459" y="64"/>
                    <a:pt x="459" y="64"/>
                    <a:pt x="459" y="64"/>
                  </a:cubicBezTo>
                  <a:lnTo>
                    <a:pt x="459" y="61"/>
                  </a:lnTo>
                  <a:close/>
                  <a:moveTo>
                    <a:pt x="487" y="296"/>
                  </a:moveTo>
                  <a:cubicBezTo>
                    <a:pt x="491" y="310"/>
                    <a:pt x="491" y="310"/>
                    <a:pt x="491" y="310"/>
                  </a:cubicBezTo>
                  <a:cubicBezTo>
                    <a:pt x="436" y="310"/>
                    <a:pt x="436" y="310"/>
                    <a:pt x="436" y="310"/>
                  </a:cubicBezTo>
                  <a:cubicBezTo>
                    <a:pt x="440" y="296"/>
                    <a:pt x="440" y="296"/>
                    <a:pt x="440" y="296"/>
                  </a:cubicBezTo>
                  <a:lnTo>
                    <a:pt x="487" y="296"/>
                  </a:lnTo>
                  <a:close/>
                  <a:moveTo>
                    <a:pt x="523" y="379"/>
                  </a:moveTo>
                  <a:cubicBezTo>
                    <a:pt x="523" y="383"/>
                    <a:pt x="523" y="383"/>
                    <a:pt x="523" y="383"/>
                  </a:cubicBezTo>
                  <a:cubicBezTo>
                    <a:pt x="404" y="383"/>
                    <a:pt x="404" y="383"/>
                    <a:pt x="404" y="383"/>
                  </a:cubicBezTo>
                  <a:cubicBezTo>
                    <a:pt x="404" y="379"/>
                    <a:pt x="404" y="379"/>
                    <a:pt x="404" y="379"/>
                  </a:cubicBezTo>
                  <a:lnTo>
                    <a:pt x="523" y="379"/>
                  </a:lnTo>
                  <a:close/>
                  <a:moveTo>
                    <a:pt x="362" y="483"/>
                  </a:moveTo>
                  <a:cubicBezTo>
                    <a:pt x="391" y="483"/>
                    <a:pt x="391" y="483"/>
                    <a:pt x="391" y="483"/>
                  </a:cubicBezTo>
                  <a:cubicBezTo>
                    <a:pt x="381" y="504"/>
                    <a:pt x="381" y="504"/>
                    <a:pt x="381" y="504"/>
                  </a:cubicBezTo>
                  <a:cubicBezTo>
                    <a:pt x="350" y="504"/>
                    <a:pt x="350" y="504"/>
                    <a:pt x="350" y="504"/>
                  </a:cubicBezTo>
                  <a:lnTo>
                    <a:pt x="362" y="483"/>
                  </a:lnTo>
                  <a:close/>
                  <a:moveTo>
                    <a:pt x="390" y="504"/>
                  </a:moveTo>
                  <a:cubicBezTo>
                    <a:pt x="409" y="464"/>
                    <a:pt x="409" y="464"/>
                    <a:pt x="409" y="464"/>
                  </a:cubicBezTo>
                  <a:cubicBezTo>
                    <a:pt x="409" y="464"/>
                    <a:pt x="409" y="464"/>
                    <a:pt x="409" y="464"/>
                  </a:cubicBezTo>
                  <a:cubicBezTo>
                    <a:pt x="409" y="464"/>
                    <a:pt x="426" y="429"/>
                    <a:pt x="463" y="429"/>
                  </a:cubicBezTo>
                  <a:cubicBezTo>
                    <a:pt x="502" y="429"/>
                    <a:pt x="518" y="463"/>
                    <a:pt x="518" y="464"/>
                  </a:cubicBezTo>
                  <a:cubicBezTo>
                    <a:pt x="518" y="464"/>
                    <a:pt x="518" y="464"/>
                    <a:pt x="518" y="464"/>
                  </a:cubicBezTo>
                  <a:cubicBezTo>
                    <a:pt x="537" y="504"/>
                    <a:pt x="537" y="504"/>
                    <a:pt x="537" y="504"/>
                  </a:cubicBezTo>
                  <a:lnTo>
                    <a:pt x="390" y="504"/>
                  </a:lnTo>
                  <a:close/>
                  <a:moveTo>
                    <a:pt x="546" y="504"/>
                  </a:moveTo>
                  <a:cubicBezTo>
                    <a:pt x="536" y="483"/>
                    <a:pt x="536" y="483"/>
                    <a:pt x="536" y="483"/>
                  </a:cubicBezTo>
                  <a:cubicBezTo>
                    <a:pt x="565" y="483"/>
                    <a:pt x="565" y="483"/>
                    <a:pt x="565" y="483"/>
                  </a:cubicBezTo>
                  <a:cubicBezTo>
                    <a:pt x="577" y="504"/>
                    <a:pt x="577" y="504"/>
                    <a:pt x="577" y="504"/>
                  </a:cubicBezTo>
                  <a:lnTo>
                    <a:pt x="546" y="504"/>
                  </a:lnTo>
                  <a:close/>
                </a:path>
              </a:pathLst>
            </a:custGeom>
            <a:solidFill>
              <a:srgbClr val="2B2B2B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sp>
        <p:nvSpPr>
          <p:cNvPr id="273" name="Google Shape;273;p23"/>
          <p:cNvSpPr/>
          <p:nvPr/>
        </p:nvSpPr>
        <p:spPr>
          <a:xfrm>
            <a:off x="100012" y="6804000"/>
            <a:ext cx="12091988" cy="54000"/>
          </a:xfrm>
          <a:prstGeom prst="rect">
            <a:avLst/>
          </a:prstGeom>
          <a:solidFill>
            <a:srgbClr val="2B2B2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23" Type="http://schemas.openxmlformats.org/officeDocument/2006/relationships/theme" Target="../theme/theme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989898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" name="Google Shape;13;p1"/>
          <p:cNvSpPr txBox="1"/>
          <p:nvPr>
            <p:ph idx="1" type="body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5.png"/><Relationship Id="rId4" Type="http://schemas.openxmlformats.org/officeDocument/2006/relationships/image" Target="../media/image2.png"/><Relationship Id="rId5" Type="http://schemas.openxmlformats.org/officeDocument/2006/relationships/image" Target="../media/image4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1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16.png"/><Relationship Id="rId7" Type="http://schemas.openxmlformats.org/officeDocument/2006/relationships/image" Target="../media/image14.png"/><Relationship Id="rId8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25.png"/><Relationship Id="rId5" Type="http://schemas.openxmlformats.org/officeDocument/2006/relationships/image" Target="../media/image70.png"/><Relationship Id="rId6" Type="http://schemas.openxmlformats.org/officeDocument/2006/relationships/image" Target="../media/image4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6.gif"/><Relationship Id="rId4" Type="http://schemas.openxmlformats.org/officeDocument/2006/relationships/image" Target="../media/image11.png"/><Relationship Id="rId5" Type="http://schemas.openxmlformats.org/officeDocument/2006/relationships/image" Target="../media/image7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gif"/><Relationship Id="rId4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70.png"/><Relationship Id="rId7" Type="http://schemas.openxmlformats.org/officeDocument/2006/relationships/image" Target="../media/image2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0.png"/><Relationship Id="rId4" Type="http://schemas.openxmlformats.org/officeDocument/2006/relationships/image" Target="../media/image70.png"/><Relationship Id="rId5" Type="http://schemas.openxmlformats.org/officeDocument/2006/relationships/image" Target="../media/image35.png"/><Relationship Id="rId6" Type="http://schemas.openxmlformats.org/officeDocument/2006/relationships/image" Target="../media/image21.png"/><Relationship Id="rId7" Type="http://schemas.openxmlformats.org/officeDocument/2006/relationships/image" Target="../media/image16.png"/><Relationship Id="rId8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5.png"/><Relationship Id="rId4" Type="http://schemas.openxmlformats.org/officeDocument/2006/relationships/image" Target="../media/image69.gif"/><Relationship Id="rId5" Type="http://schemas.openxmlformats.org/officeDocument/2006/relationships/image" Target="../media/image2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7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8" Type="http://schemas.openxmlformats.org/officeDocument/2006/relationships/image" Target="../media/image14.png"/></Relationships>
</file>

<file path=ppt/slides/_rels/slide13.xml.rels><?xml version="1.0" encoding="UTF-8" standalone="yes"?><Relationships xmlns="http://schemas.openxmlformats.org/package/2006/relationships"><Relationship Id="rId20" Type="http://schemas.openxmlformats.org/officeDocument/2006/relationships/image" Target="../media/image53.png"/><Relationship Id="rId22" Type="http://schemas.openxmlformats.org/officeDocument/2006/relationships/image" Target="../media/image49.png"/><Relationship Id="rId21" Type="http://schemas.openxmlformats.org/officeDocument/2006/relationships/image" Target="../media/image45.png"/><Relationship Id="rId24" Type="http://schemas.openxmlformats.org/officeDocument/2006/relationships/image" Target="../media/image40.png"/><Relationship Id="rId23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0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Relationship Id="rId26" Type="http://schemas.openxmlformats.org/officeDocument/2006/relationships/image" Target="../media/image42.png"/><Relationship Id="rId25" Type="http://schemas.openxmlformats.org/officeDocument/2006/relationships/image" Target="../media/image55.png"/><Relationship Id="rId28" Type="http://schemas.openxmlformats.org/officeDocument/2006/relationships/image" Target="../media/image46.png"/><Relationship Id="rId27" Type="http://schemas.openxmlformats.org/officeDocument/2006/relationships/image" Target="../media/image52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Relationship Id="rId29" Type="http://schemas.openxmlformats.org/officeDocument/2006/relationships/image" Target="../media/image44.png"/><Relationship Id="rId7" Type="http://schemas.openxmlformats.org/officeDocument/2006/relationships/image" Target="../media/image34.png"/><Relationship Id="rId8" Type="http://schemas.openxmlformats.org/officeDocument/2006/relationships/image" Target="../media/image38.png"/><Relationship Id="rId31" Type="http://schemas.openxmlformats.org/officeDocument/2006/relationships/image" Target="../media/image50.png"/><Relationship Id="rId30" Type="http://schemas.openxmlformats.org/officeDocument/2006/relationships/image" Target="../media/image61.png"/><Relationship Id="rId11" Type="http://schemas.openxmlformats.org/officeDocument/2006/relationships/image" Target="../media/image32.png"/><Relationship Id="rId33" Type="http://schemas.openxmlformats.org/officeDocument/2006/relationships/image" Target="../media/image54.png"/><Relationship Id="rId10" Type="http://schemas.openxmlformats.org/officeDocument/2006/relationships/image" Target="../media/image29.png"/><Relationship Id="rId32" Type="http://schemas.openxmlformats.org/officeDocument/2006/relationships/image" Target="../media/image57.jpg"/><Relationship Id="rId13" Type="http://schemas.openxmlformats.org/officeDocument/2006/relationships/image" Target="../media/image31.png"/><Relationship Id="rId35" Type="http://schemas.openxmlformats.org/officeDocument/2006/relationships/image" Target="../media/image58.png"/><Relationship Id="rId12" Type="http://schemas.openxmlformats.org/officeDocument/2006/relationships/image" Target="../media/image36.png"/><Relationship Id="rId34" Type="http://schemas.openxmlformats.org/officeDocument/2006/relationships/image" Target="../media/image64.png"/><Relationship Id="rId15" Type="http://schemas.openxmlformats.org/officeDocument/2006/relationships/image" Target="../media/image47.png"/><Relationship Id="rId37" Type="http://schemas.openxmlformats.org/officeDocument/2006/relationships/image" Target="../media/image63.png"/><Relationship Id="rId14" Type="http://schemas.openxmlformats.org/officeDocument/2006/relationships/image" Target="../media/image39.png"/><Relationship Id="rId36" Type="http://schemas.openxmlformats.org/officeDocument/2006/relationships/image" Target="../media/image60.png"/><Relationship Id="rId17" Type="http://schemas.openxmlformats.org/officeDocument/2006/relationships/image" Target="../media/image41.png"/><Relationship Id="rId16" Type="http://schemas.openxmlformats.org/officeDocument/2006/relationships/image" Target="../media/image33.png"/><Relationship Id="rId38" Type="http://schemas.openxmlformats.org/officeDocument/2006/relationships/image" Target="../media/image62.png"/><Relationship Id="rId19" Type="http://schemas.openxmlformats.org/officeDocument/2006/relationships/image" Target="../media/image51.png"/><Relationship Id="rId18" Type="http://schemas.openxmlformats.org/officeDocument/2006/relationships/image" Target="../media/image4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5.png"/><Relationship Id="rId4" Type="http://schemas.openxmlformats.org/officeDocument/2006/relationships/image" Target="../media/image56.png"/><Relationship Id="rId5" Type="http://schemas.openxmlformats.org/officeDocument/2006/relationships/image" Target="../media/image5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5.gif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7"/>
        </a:solidFill>
      </p:bgPr>
    </p:bg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5275" y="295800"/>
            <a:ext cx="11981446" cy="35026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80" name="Google Shape;280;p24"/>
          <p:cNvGrpSpPr/>
          <p:nvPr/>
        </p:nvGrpSpPr>
        <p:grpSpPr>
          <a:xfrm>
            <a:off x="384737" y="5379795"/>
            <a:ext cx="11442024" cy="1335291"/>
            <a:chOff x="384737" y="5379795"/>
            <a:chExt cx="11442024" cy="1335291"/>
          </a:xfrm>
        </p:grpSpPr>
        <p:grpSp>
          <p:nvGrpSpPr>
            <p:cNvPr id="281" name="Google Shape;281;p24"/>
            <p:cNvGrpSpPr/>
            <p:nvPr/>
          </p:nvGrpSpPr>
          <p:grpSpPr>
            <a:xfrm>
              <a:off x="384737" y="5594718"/>
              <a:ext cx="8393496" cy="952218"/>
              <a:chOff x="1565266" y="5564693"/>
              <a:chExt cx="9232846" cy="1047439"/>
            </a:xfrm>
          </p:grpSpPr>
          <p:grpSp>
            <p:nvGrpSpPr>
              <p:cNvPr id="282" name="Google Shape;282;p24"/>
              <p:cNvGrpSpPr/>
              <p:nvPr/>
            </p:nvGrpSpPr>
            <p:grpSpPr>
              <a:xfrm>
                <a:off x="1565266" y="5564693"/>
                <a:ext cx="9061469" cy="968374"/>
                <a:chOff x="1834729" y="5564692"/>
                <a:chExt cx="9061485" cy="968374"/>
              </a:xfrm>
            </p:grpSpPr>
            <p:grpSp>
              <p:nvGrpSpPr>
                <p:cNvPr id="283" name="Google Shape;283;p24"/>
                <p:cNvGrpSpPr/>
                <p:nvPr/>
              </p:nvGrpSpPr>
              <p:grpSpPr>
                <a:xfrm>
                  <a:off x="1834729" y="5564692"/>
                  <a:ext cx="9061485" cy="968374"/>
                  <a:chOff x="1309793" y="5564698"/>
                  <a:chExt cx="9061480" cy="968368"/>
                </a:xfrm>
              </p:grpSpPr>
              <p:grpSp>
                <p:nvGrpSpPr>
                  <p:cNvPr id="284" name="Google Shape;284;p24"/>
                  <p:cNvGrpSpPr/>
                  <p:nvPr/>
                </p:nvGrpSpPr>
                <p:grpSpPr>
                  <a:xfrm>
                    <a:off x="1309793" y="5564698"/>
                    <a:ext cx="9061480" cy="912086"/>
                    <a:chOff x="806678" y="5467353"/>
                    <a:chExt cx="10964375" cy="1103622"/>
                  </a:xfrm>
                </p:grpSpPr>
                <p:grpSp>
                  <p:nvGrpSpPr>
                    <p:cNvPr id="285" name="Google Shape;285;p24"/>
                    <p:cNvGrpSpPr/>
                    <p:nvPr/>
                  </p:nvGrpSpPr>
                  <p:grpSpPr>
                    <a:xfrm>
                      <a:off x="2230668" y="5566289"/>
                      <a:ext cx="9540385" cy="930502"/>
                      <a:chOff x="495547" y="5499294"/>
                      <a:chExt cx="10494424" cy="1023552"/>
                    </a:xfrm>
                  </p:grpSpPr>
                  <p:pic>
                    <p:nvPicPr>
                      <p:cNvPr id="286" name="Google Shape;286;p24"/>
                      <p:cNvPicPr preferRelativeResize="0"/>
                      <p:nvPr/>
                    </p:nvPicPr>
                    <p:blipFill rotWithShape="1">
                      <a:blip r:embed="rId4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495547" y="5583749"/>
                        <a:ext cx="8390179" cy="9390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  <p:pic>
                    <p:nvPicPr>
                      <p:cNvPr id="287" name="Google Shape;287;p24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 b="0" l="0" r="0" t="0"/>
                      <a:stretch/>
                    </p:blipFill>
                    <p:spPr>
                      <a:xfrm>
                        <a:off x="9064741" y="5499294"/>
                        <a:ext cx="1925230" cy="9963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grpSp>
                <p:pic>
                  <p:nvPicPr>
                    <p:cNvPr id="288" name="Google Shape;288;p24"/>
                    <p:cNvPicPr preferRelativeResize="0"/>
                    <p:nvPr/>
                  </p:nvPicPr>
                  <p:blipFill rotWithShape="1">
                    <a:blip r:embed="rId6">
                      <a:alphaModFix amt="89000"/>
                    </a:blip>
                    <a:srcRect b="0" l="0" r="0" t="0"/>
                    <a:stretch/>
                  </p:blipFill>
                  <p:spPr>
                    <a:xfrm>
                      <a:off x="806678" y="5467353"/>
                      <a:ext cx="1103621" cy="110362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</p:grpSp>
              <p:sp>
                <p:nvSpPr>
                  <p:cNvPr id="289" name="Google Shape;289;p24"/>
                  <p:cNvSpPr txBox="1"/>
                  <p:nvPr/>
                </p:nvSpPr>
                <p:spPr>
                  <a:xfrm>
                    <a:off x="8296026" y="6163734"/>
                    <a:ext cx="392684" cy="369332"/>
                  </a:xfrm>
                  <a:prstGeom prst="rect">
                    <a:avLst/>
                  </a:prstGeom>
                  <a:solidFill>
                    <a:srgbClr val="F7F7F7"/>
                  </a:solidFill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l">
                      <a:lnSpc>
                        <a:spcPct val="9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2000" u="none" cap="none" strike="noStrike">
                      <a:solidFill>
                        <a:schemeClr val="dk1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endParaRPr>
                  </a:p>
                </p:txBody>
              </p:sp>
            </p:grpSp>
            <p:sp>
              <p:nvSpPr>
                <p:cNvPr id="290" name="Google Shape;290;p24"/>
                <p:cNvSpPr txBox="1"/>
                <p:nvPr/>
              </p:nvSpPr>
              <p:spPr>
                <a:xfrm>
                  <a:off x="5950373" y="6170507"/>
                  <a:ext cx="219809" cy="106183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t" bIns="45700" lIns="0" spcFirstLastPara="1" rIns="91425" wrap="square" tIns="45700">
                  <a:spAutoFit/>
                </a:bodyPr>
                <a:lstStyle/>
                <a:p>
                  <a:pPr indent="0" lvl="0" marL="0" marR="0" rtl="0" algn="l">
                    <a:lnSpc>
                      <a:spcPct val="9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00" u="none" cap="none" strike="noStrike">
                    <a:solidFill>
                      <a:schemeClr val="dk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endParaRPr>
                </a:p>
              </p:txBody>
            </p:sp>
          </p:grpSp>
          <p:sp>
            <p:nvSpPr>
              <p:cNvPr id="291" name="Google Shape;291;p24"/>
              <p:cNvSpPr txBox="1"/>
              <p:nvPr/>
            </p:nvSpPr>
            <p:spPr>
              <a:xfrm>
                <a:off x="9379782" y="6353600"/>
                <a:ext cx="1418330" cy="2585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0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i="0" lang="en-US" sz="1200" u="none" cap="none" strike="noStrike">
                    <a:solidFill>
                      <a:schemeClr val="dk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San Francisco</a:t>
                </a:r>
                <a:endParaRPr/>
              </a:p>
            </p:txBody>
          </p:sp>
        </p:grpSp>
        <p:pic>
          <p:nvPicPr>
            <p:cNvPr descr="ising Up In Spain 2020 For Foreign Entrepreneurs And Startups" id="292" name="Google Shape;292;p24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8959597" y="5379795"/>
              <a:ext cx="1348496" cy="13352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EX España Exportación e Inversiones | iAgua" id="293" name="Google Shape;293;p24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489457" y="5861412"/>
              <a:ext cx="1337304" cy="44576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4" name="Google Shape;294;p24"/>
          <p:cNvSpPr txBox="1"/>
          <p:nvPr/>
        </p:nvSpPr>
        <p:spPr>
          <a:xfrm>
            <a:off x="0" y="4341475"/>
            <a:ext cx="12192000" cy="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>
                <a:solidFill>
                  <a:srgbClr val="565656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Hello!</a:t>
            </a:r>
            <a:endParaRPr sz="13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7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25"/>
          <p:cNvSpPr txBox="1"/>
          <p:nvPr/>
        </p:nvSpPr>
        <p:spPr>
          <a:xfrm>
            <a:off x="968238" y="2536012"/>
            <a:ext cx="10255500" cy="17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At </a:t>
            </a:r>
            <a:r>
              <a:rPr b="1" i="0" lang="en-US" sz="39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CityTroops</a:t>
            </a:r>
            <a:r>
              <a:rPr b="0" i="0" lang="en-US" sz="39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we help companies to</a:t>
            </a:r>
            <a:endParaRPr sz="1300"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9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better manage their</a:t>
            </a:r>
            <a:r>
              <a:rPr lang="en-US" sz="39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b="0" i="0" lang="en-US" sz="3900" u="none" cap="none" strike="noStrike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field teams and operations, </a:t>
            </a:r>
            <a:r>
              <a:rPr b="0" i="0" lang="en-US" sz="3900" u="none" cap="none" strike="noStrike">
                <a:solidFill>
                  <a:srgbClr val="434343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improving their efficiency in more than 91%</a:t>
            </a:r>
            <a:endParaRPr sz="1300"/>
          </a:p>
        </p:txBody>
      </p:sp>
      <p:sp>
        <p:nvSpPr>
          <p:cNvPr id="301" name="Google Shape;301;p25"/>
          <p:cNvSpPr/>
          <p:nvPr/>
        </p:nvSpPr>
        <p:spPr>
          <a:xfrm>
            <a:off x="3048000" y="630623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www.CityTroops.com | </a:t>
            </a:r>
            <a:r>
              <a:rPr lang="en-US" sz="18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rodrigorodriguez</a:t>
            </a:r>
            <a:r>
              <a:rPr b="0" i="0" lang="en-US" sz="1800" u="none" cap="none" strike="noStrike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@citytroops.com</a:t>
            </a:r>
            <a:endParaRPr b="0" i="0" sz="1800" u="none" cap="none" strike="noStrike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26"/>
          <p:cNvSpPr txBox="1"/>
          <p:nvPr/>
        </p:nvSpPr>
        <p:spPr>
          <a:xfrm>
            <a:off x="1319212" y="3178288"/>
            <a:ext cx="95535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2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than </a:t>
            </a:r>
            <a:r>
              <a:rPr lang="en-US" sz="42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7</a:t>
            </a:r>
            <a:r>
              <a:rPr b="0" i="0" lang="en-US" sz="42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0% of co</a:t>
            </a:r>
            <a:r>
              <a:rPr lang="en-US" sz="42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mpanies worldwide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have a terrible problem</a:t>
            </a:r>
            <a:endParaRPr b="0" i="0" sz="4200" u="none" cap="none" strike="noStrike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08" name="Google Shape;308;p26"/>
          <p:cNvSpPr/>
          <p:nvPr/>
        </p:nvSpPr>
        <p:spPr>
          <a:xfrm>
            <a:off x="1740352" y="2452856"/>
            <a:ext cx="871129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 know where it hurts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26"/>
          <p:cNvSpPr/>
          <p:nvPr/>
        </p:nvSpPr>
        <p:spPr>
          <a:xfrm>
            <a:off x="3048000" y="630623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www.CityTroops.com | rodrigorodriguez@citytroops.com</a:t>
            </a:r>
            <a:endParaRPr sz="18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7">
            <a:alpha val="0"/>
          </a:srgbClr>
        </a:solidFill>
      </p:bgPr>
    </p:bg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Google Shape;31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9749" y="691440"/>
            <a:ext cx="8216900" cy="545653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27"/>
          <p:cNvSpPr/>
          <p:nvPr/>
        </p:nvSpPr>
        <p:spPr>
          <a:xfrm>
            <a:off x="1078147" y="2484260"/>
            <a:ext cx="526698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Companies don’t </a:t>
            </a:r>
            <a:r>
              <a:rPr lang="en-US" sz="2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know what is happening with their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27"/>
          <p:cNvSpPr/>
          <p:nvPr/>
        </p:nvSpPr>
        <p:spPr>
          <a:xfrm>
            <a:off x="3048000" y="630623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www.CityTroops.com | rodrigorodriguez@citytroops.com</a:t>
            </a:r>
            <a:endParaRPr sz="18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18" name="Google Shape;318;p27"/>
          <p:cNvSpPr/>
          <p:nvPr/>
        </p:nvSpPr>
        <p:spPr>
          <a:xfrm>
            <a:off x="580658" y="1915067"/>
            <a:ext cx="150297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 Pain: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9" name="Google Shape;319;p27"/>
          <p:cNvSpPr txBox="1"/>
          <p:nvPr/>
        </p:nvSpPr>
        <p:spPr>
          <a:xfrm>
            <a:off x="1160949" y="3349367"/>
            <a:ext cx="6648900" cy="183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teams, information </a:t>
            </a:r>
            <a:endParaRPr b="1" sz="42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and operations </a:t>
            </a:r>
            <a:endParaRPr/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 the streets.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7F7">
            <a:alpha val="0"/>
          </a:srgbClr>
        </a:solidFill>
      </p:bgPr>
    </p:bg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Google Shape;32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79749" y="691440"/>
            <a:ext cx="8216900" cy="5456535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28"/>
          <p:cNvSpPr txBox="1"/>
          <p:nvPr/>
        </p:nvSpPr>
        <p:spPr>
          <a:xfrm>
            <a:off x="1160949" y="2899715"/>
            <a:ext cx="6648900" cy="12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2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provide with proper tools to field employees </a:t>
            </a:r>
            <a:endParaRPr/>
          </a:p>
        </p:txBody>
      </p:sp>
      <p:sp>
        <p:nvSpPr>
          <p:cNvPr id="327" name="Google Shape;327;p28"/>
          <p:cNvSpPr/>
          <p:nvPr/>
        </p:nvSpPr>
        <p:spPr>
          <a:xfrm>
            <a:off x="1078147" y="2484260"/>
            <a:ext cx="52669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</a:t>
            </a:r>
            <a:r>
              <a:rPr lang="en-US" sz="2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ompanies don’t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8" name="Google Shape;328;p28"/>
          <p:cNvSpPr/>
          <p:nvPr/>
        </p:nvSpPr>
        <p:spPr>
          <a:xfrm>
            <a:off x="3048000" y="630623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www.CityTroops.com | rodrigorodriguez@citytroops.com</a:t>
            </a:r>
            <a:endParaRPr sz="18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29" name="Google Shape;329;p28"/>
          <p:cNvSpPr/>
          <p:nvPr/>
        </p:nvSpPr>
        <p:spPr>
          <a:xfrm>
            <a:off x="580658" y="1915067"/>
            <a:ext cx="22099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 real issue: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28"/>
          <p:cNvSpPr/>
          <p:nvPr/>
        </p:nvSpPr>
        <p:spPr>
          <a:xfrm>
            <a:off x="8663296" y="2899715"/>
            <a:ext cx="2500637" cy="2424565"/>
          </a:xfrm>
          <a:prstGeom prst="donut">
            <a:avLst>
              <a:gd fmla="val 9052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1" name="Google Shape;331;p28"/>
          <p:cNvCxnSpPr>
            <a:stCxn id="330" idx="2"/>
          </p:cNvCxnSpPr>
          <p:nvPr/>
        </p:nvCxnSpPr>
        <p:spPr>
          <a:xfrm flipH="1">
            <a:off x="1160896" y="4111998"/>
            <a:ext cx="7502400" cy="435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32" name="Google Shape;332;p28"/>
          <p:cNvSpPr txBox="1"/>
          <p:nvPr/>
        </p:nvSpPr>
        <p:spPr>
          <a:xfrm>
            <a:off x="1160900" y="4238525"/>
            <a:ext cx="6096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(They still use pen and paper, whatsapp and Excel)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9"/>
          <p:cNvSpPr/>
          <p:nvPr/>
        </p:nvSpPr>
        <p:spPr>
          <a:xfrm>
            <a:off x="3048000" y="630623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www.CityTroops.com | rodrigorodriguez@citytroops.com</a:t>
            </a:r>
            <a:endParaRPr sz="18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9" name="Google Shape;339;p29"/>
          <p:cNvSpPr/>
          <p:nvPr/>
        </p:nvSpPr>
        <p:spPr>
          <a:xfrm>
            <a:off x="688260" y="577525"/>
            <a:ext cx="45111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The </a:t>
            </a:r>
            <a:r>
              <a:rPr lang="en-US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traditional flow</a:t>
            </a:r>
            <a:r>
              <a:rPr lang="en-US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of a company (daily operations):</a:t>
            </a:r>
            <a:endParaRPr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0" name="Google Shape;340;p29"/>
          <p:cNvGrpSpPr/>
          <p:nvPr/>
        </p:nvGrpSpPr>
        <p:grpSpPr>
          <a:xfrm>
            <a:off x="472286" y="1270011"/>
            <a:ext cx="1734423" cy="2290709"/>
            <a:chOff x="26213" y="2523373"/>
            <a:chExt cx="2308516" cy="3048933"/>
          </a:xfrm>
        </p:grpSpPr>
        <p:pic>
          <p:nvPicPr>
            <p:cNvPr id="341" name="Google Shape;341;p2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1406" y="2523373"/>
              <a:ext cx="1260957" cy="12609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2" name="Google Shape;342;p29"/>
            <p:cNvSpPr/>
            <p:nvPr/>
          </p:nvSpPr>
          <p:spPr>
            <a:xfrm>
              <a:off x="26213" y="3902471"/>
              <a:ext cx="2308516" cy="78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1) </a:t>
              </a: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7:00 – 7:30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employee commutes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to the office</a:t>
              </a:r>
              <a:endParaRPr b="1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43" name="Google Shape;343;p29"/>
            <p:cNvSpPr/>
            <p:nvPr/>
          </p:nvSpPr>
          <p:spPr>
            <a:xfrm>
              <a:off x="682168" y="5216806"/>
              <a:ext cx="15705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(30 min)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4" name="Google Shape;344;p29"/>
          <p:cNvGrpSpPr/>
          <p:nvPr/>
        </p:nvGrpSpPr>
        <p:grpSpPr>
          <a:xfrm>
            <a:off x="2836612" y="1326351"/>
            <a:ext cx="1865915" cy="2199768"/>
            <a:chOff x="2370417" y="2582826"/>
            <a:chExt cx="2483531" cy="2927891"/>
          </a:xfrm>
        </p:grpSpPr>
        <p:sp>
          <p:nvSpPr>
            <p:cNvPr id="345" name="Google Shape;345;p29"/>
            <p:cNvSpPr/>
            <p:nvPr/>
          </p:nvSpPr>
          <p:spPr>
            <a:xfrm>
              <a:off x="2370417" y="2936755"/>
              <a:ext cx="460423" cy="32868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46" name="Google Shape;346;p2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154622" y="2582826"/>
              <a:ext cx="1128265" cy="11282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29"/>
            <p:cNvSpPr/>
            <p:nvPr/>
          </p:nvSpPr>
          <p:spPr>
            <a:xfrm>
              <a:off x="2667099" y="3936888"/>
              <a:ext cx="2186849" cy="78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2)  </a:t>
              </a: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7:30 – 7:50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Gets a list of clients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to visit</a:t>
              </a:r>
              <a:endParaRPr b="1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48" name="Google Shape;348;p29"/>
            <p:cNvSpPr/>
            <p:nvPr/>
          </p:nvSpPr>
          <p:spPr>
            <a:xfrm>
              <a:off x="3262198" y="5155217"/>
              <a:ext cx="14319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(20 min)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9" name="Google Shape;349;p29"/>
          <p:cNvGrpSpPr/>
          <p:nvPr/>
        </p:nvGrpSpPr>
        <p:grpSpPr>
          <a:xfrm>
            <a:off x="5199320" y="1342584"/>
            <a:ext cx="1955630" cy="2183536"/>
            <a:chOff x="4718271" y="2601364"/>
            <a:chExt cx="2602944" cy="2906286"/>
          </a:xfrm>
        </p:grpSpPr>
        <p:sp>
          <p:nvSpPr>
            <p:cNvPr id="350" name="Google Shape;350;p29"/>
            <p:cNvSpPr/>
            <p:nvPr/>
          </p:nvSpPr>
          <p:spPr>
            <a:xfrm>
              <a:off x="5215347" y="3936888"/>
              <a:ext cx="2105738" cy="78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3)  </a:t>
              </a: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7:50 – 8:30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Manual routing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and moves to zone</a:t>
              </a:r>
              <a:endParaRPr b="1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5769915" y="5152150"/>
              <a:ext cx="1551300" cy="355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(40 min)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4718271" y="2936755"/>
              <a:ext cx="460423" cy="32868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53" name="Google Shape;353;p2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31501" y="2601364"/>
              <a:ext cx="1126720" cy="11267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54" name="Google Shape;354;p29"/>
          <p:cNvGrpSpPr/>
          <p:nvPr/>
        </p:nvGrpSpPr>
        <p:grpSpPr>
          <a:xfrm>
            <a:off x="7688987" y="1376313"/>
            <a:ext cx="2227395" cy="2307065"/>
            <a:chOff x="7163334" y="2606983"/>
            <a:chExt cx="2964660" cy="3070702"/>
          </a:xfrm>
        </p:grpSpPr>
        <p:grpSp>
          <p:nvGrpSpPr>
            <p:cNvPr id="355" name="Google Shape;355;p29"/>
            <p:cNvGrpSpPr/>
            <p:nvPr/>
          </p:nvGrpSpPr>
          <p:grpSpPr>
            <a:xfrm>
              <a:off x="7163334" y="2606983"/>
              <a:ext cx="2964660" cy="3070702"/>
              <a:chOff x="7163334" y="2606983"/>
              <a:chExt cx="2964660" cy="3070702"/>
            </a:xfrm>
          </p:grpSpPr>
          <p:sp>
            <p:nvSpPr>
              <p:cNvPr id="356" name="Google Shape;356;p29"/>
              <p:cNvSpPr/>
              <p:nvPr/>
            </p:nvSpPr>
            <p:spPr>
              <a:xfrm>
                <a:off x="7414201" y="3917480"/>
                <a:ext cx="2713794" cy="78713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chemeClr val="dk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4) </a:t>
                </a:r>
                <a:r>
                  <a:rPr b="1" lang="en-US" sz="1500">
                    <a:solidFill>
                      <a:schemeClr val="accent4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8:30 + </a:t>
                </a:r>
                <a:r>
                  <a:rPr b="1" lang="en-US" sz="1500">
                    <a:solidFill>
                      <a:schemeClr val="dk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Visits 30 clients 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chemeClr val="dk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or stores.</a:t>
                </a:r>
                <a:endParaRPr/>
              </a:p>
              <a:p>
                <a:pPr indent="0" lvl="0" marL="0" marR="0" rtl="0" algn="ctr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chemeClr val="dk1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10 min / visit</a:t>
                </a:r>
                <a:endParaRPr b="1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endParaRPr>
              </a:p>
            </p:txBody>
          </p:sp>
          <p:sp>
            <p:nvSpPr>
              <p:cNvPr id="357" name="Google Shape;357;p29"/>
              <p:cNvSpPr/>
              <p:nvPr/>
            </p:nvSpPr>
            <p:spPr>
              <a:xfrm>
                <a:off x="8243426" y="5068385"/>
                <a:ext cx="1718700" cy="60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chemeClr val="accent4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(300 min -</a:t>
                </a:r>
                <a:endParaRPr/>
              </a:p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US" sz="1500">
                    <a:solidFill>
                      <a:schemeClr val="accent4"/>
                    </a:solidFill>
                    <a:latin typeface="Helvetica Neue Light"/>
                    <a:ea typeface="Helvetica Neue Light"/>
                    <a:cs typeface="Helvetica Neue Light"/>
                    <a:sym typeface="Helvetica Neue Light"/>
                  </a:rPr>
                  <a:t>5 hours )</a:t>
                </a:r>
                <a:endParaRPr sz="15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8" name="Google Shape;358;p29"/>
              <p:cNvSpPr/>
              <p:nvPr/>
            </p:nvSpPr>
            <p:spPr>
              <a:xfrm>
                <a:off x="7163334" y="2936755"/>
                <a:ext cx="460423" cy="328683"/>
              </a:xfrm>
              <a:prstGeom prst="rightArrow">
                <a:avLst>
                  <a:gd fmla="val 50000" name="adj1"/>
                  <a:gd fmla="val 50000" name="adj2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id="359" name="Google Shape;359;p29"/>
              <p:cNvPicPr preferRelativeResize="0"/>
              <p:nvPr/>
            </p:nvPicPr>
            <p:blipFill rotWithShape="1">
              <a:blip r:embed="rId6">
                <a:alphaModFix/>
              </a:blip>
              <a:srcRect b="0" l="0" r="0" t="0"/>
              <a:stretch/>
            </p:blipFill>
            <p:spPr>
              <a:xfrm>
                <a:off x="8243417" y="2606983"/>
                <a:ext cx="1121101" cy="112110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360" name="Google Shape;360;p2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666695" y="2919170"/>
              <a:ext cx="791329" cy="79132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361" name="Google Shape;361;p29"/>
          <p:cNvGrpSpPr/>
          <p:nvPr/>
        </p:nvGrpSpPr>
        <p:grpSpPr>
          <a:xfrm>
            <a:off x="10070455" y="1208784"/>
            <a:ext cx="2015117" cy="2462719"/>
            <a:chOff x="9637591" y="2415665"/>
            <a:chExt cx="2682121" cy="3277878"/>
          </a:xfrm>
        </p:grpSpPr>
        <p:sp>
          <p:nvSpPr>
            <p:cNvPr id="362" name="Google Shape;362;p29"/>
            <p:cNvSpPr/>
            <p:nvPr/>
          </p:nvSpPr>
          <p:spPr>
            <a:xfrm>
              <a:off x="10216869" y="3917480"/>
              <a:ext cx="1634934" cy="78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5) Manually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transcript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data collected</a:t>
              </a:r>
              <a:endParaRPr/>
            </a:p>
          </p:txBody>
        </p:sp>
        <p:sp>
          <p:nvSpPr>
            <p:cNvPr id="363" name="Google Shape;363;p29"/>
            <p:cNvSpPr/>
            <p:nvPr/>
          </p:nvSpPr>
          <p:spPr>
            <a:xfrm>
              <a:off x="10478012" y="5084243"/>
              <a:ext cx="1841700" cy="60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(180 min –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3 hours)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29"/>
            <p:cNvSpPr/>
            <p:nvPr/>
          </p:nvSpPr>
          <p:spPr>
            <a:xfrm>
              <a:off x="9637591" y="2936755"/>
              <a:ext cx="460423" cy="32868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65" name="Google Shape;365;p29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10430434" y="2415665"/>
              <a:ext cx="1368665" cy="13686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66" name="Google Shape;366;p29"/>
          <p:cNvSpPr/>
          <p:nvPr/>
        </p:nvSpPr>
        <p:spPr>
          <a:xfrm>
            <a:off x="1103295" y="3956694"/>
            <a:ext cx="9985427" cy="16435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Companies are</a:t>
            </a:r>
            <a:r>
              <a:rPr b="1" lang="en-US" sz="2800">
                <a:solidFill>
                  <a:srgbClr val="FF66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wasting more than 390 min (6.5 hours)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FF66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/ employee / day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100 employees = 13.000 hours = </a:t>
            </a:r>
            <a:r>
              <a:rPr b="1" lang="en-US" sz="28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€ 78.000 wasted per month</a:t>
            </a:r>
            <a:endParaRPr b="1" sz="2800">
              <a:solidFill>
                <a:srgbClr val="FF66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30"/>
          <p:cNvSpPr txBox="1"/>
          <p:nvPr/>
        </p:nvSpPr>
        <p:spPr>
          <a:xfrm>
            <a:off x="1435100" y="2721088"/>
            <a:ext cx="9553576" cy="19205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Organizing workforce, tools and activities for an efficient field execution is </a:t>
            </a:r>
            <a:r>
              <a:rPr b="1" lang="en-US" sz="4800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chaotic!</a:t>
            </a:r>
            <a:endParaRPr b="1" sz="4800">
              <a:solidFill>
                <a:schemeClr val="accent4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73" name="Google Shape;373;p30"/>
          <p:cNvSpPr/>
          <p:nvPr/>
        </p:nvSpPr>
        <p:spPr>
          <a:xfrm>
            <a:off x="632134" y="2186499"/>
            <a:ext cx="394595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90% of companies have this problem: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4" name="Google Shape;37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956163" y="-1878250"/>
            <a:ext cx="16199153" cy="93550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04900" y="264400"/>
            <a:ext cx="3677025" cy="107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3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477630" y="2954240"/>
            <a:ext cx="2265030" cy="4158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3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262625" y="4114800"/>
            <a:ext cx="2858376" cy="2396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3" name="Google Shape;383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4474" y="557796"/>
            <a:ext cx="10058400" cy="5521234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31"/>
          <p:cNvSpPr/>
          <p:nvPr/>
        </p:nvSpPr>
        <p:spPr>
          <a:xfrm>
            <a:off x="321198" y="947143"/>
            <a:ext cx="3652601" cy="1588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Check-in at zone and </a:t>
            </a:r>
            <a:r>
              <a:rPr b="1" lang="en-US" sz="3600">
                <a:solidFill>
                  <a:srgbClr val="FF66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real time coverage</a:t>
            </a:r>
            <a:r>
              <a:rPr lang="en-US" sz="3600">
                <a:solidFill>
                  <a:srgbClr val="FF66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endParaRPr sz="3600">
              <a:solidFill>
                <a:srgbClr val="FF66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385" name="Google Shape;385;p31"/>
          <p:cNvGrpSpPr/>
          <p:nvPr/>
        </p:nvGrpSpPr>
        <p:grpSpPr>
          <a:xfrm>
            <a:off x="824636" y="3147701"/>
            <a:ext cx="2223686" cy="2136228"/>
            <a:chOff x="68628" y="2523373"/>
            <a:chExt cx="2223686" cy="2136228"/>
          </a:xfrm>
        </p:grpSpPr>
        <p:pic>
          <p:nvPicPr>
            <p:cNvPr id="386" name="Google Shape;386;p3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01406" y="2523373"/>
              <a:ext cx="1260957" cy="12609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7" name="Google Shape;387;p31"/>
            <p:cNvSpPr/>
            <p:nvPr/>
          </p:nvSpPr>
          <p:spPr>
            <a:xfrm>
              <a:off x="68628" y="3902471"/>
              <a:ext cx="2223686" cy="757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1) </a:t>
              </a:r>
              <a:r>
                <a:rPr b="1" lang="en-US" sz="16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7:00 – 7:30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employee commutes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to the office</a:t>
              </a:r>
              <a:endParaRPr b="1" sz="16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pic>
        <p:nvPicPr>
          <p:cNvPr id="388" name="Google Shape;388;p3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40965" y="1741206"/>
            <a:ext cx="2681490" cy="4922983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1"/>
          <p:cNvSpPr/>
          <p:nvPr/>
        </p:nvSpPr>
        <p:spPr>
          <a:xfrm>
            <a:off x="668215" y="2796664"/>
            <a:ext cx="2663773" cy="2637693"/>
          </a:xfrm>
          <a:prstGeom prst="noSmoking">
            <a:avLst>
              <a:gd fmla="val 60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31"/>
          <p:cNvSpPr/>
          <p:nvPr/>
        </p:nvSpPr>
        <p:spPr>
          <a:xfrm>
            <a:off x="1018599" y="5695751"/>
            <a:ext cx="183575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+ 30 min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2"/>
          <p:cNvSpPr/>
          <p:nvPr/>
        </p:nvSpPr>
        <p:spPr>
          <a:xfrm>
            <a:off x="321198" y="947143"/>
            <a:ext cx="3652601" cy="10895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Optimized </a:t>
            </a:r>
            <a:r>
              <a:rPr b="1" lang="en-US" sz="3600">
                <a:solidFill>
                  <a:srgbClr val="FF66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tasks and routing</a:t>
            </a:r>
            <a:endParaRPr sz="3600">
              <a:solidFill>
                <a:srgbClr val="FF66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97" name="Google Shape;397;p32"/>
          <p:cNvSpPr/>
          <p:nvPr/>
        </p:nvSpPr>
        <p:spPr>
          <a:xfrm>
            <a:off x="988270" y="4756189"/>
            <a:ext cx="1835759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+ 40 min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8" name="Google Shape;39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9880" y="655476"/>
            <a:ext cx="9353028" cy="525848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9" name="Google Shape;399;p32"/>
          <p:cNvGrpSpPr/>
          <p:nvPr/>
        </p:nvGrpSpPr>
        <p:grpSpPr>
          <a:xfrm>
            <a:off x="221252" y="2734709"/>
            <a:ext cx="1702710" cy="1774457"/>
            <a:chOff x="2730384" y="2582826"/>
            <a:chExt cx="2060279" cy="2361802"/>
          </a:xfrm>
        </p:grpSpPr>
        <p:pic>
          <p:nvPicPr>
            <p:cNvPr id="400" name="Google Shape;400;p3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154622" y="2582826"/>
              <a:ext cx="1128265" cy="11282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2"/>
            <p:cNvSpPr/>
            <p:nvPr/>
          </p:nvSpPr>
          <p:spPr>
            <a:xfrm>
              <a:off x="2730384" y="3936888"/>
              <a:ext cx="2060279" cy="10077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2) Gets a list of </a:t>
              </a:r>
              <a:endParaRPr b="1" sz="16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clients</a:t>
              </a:r>
              <a:endParaRPr b="1" sz="16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to visit</a:t>
              </a:r>
              <a:endParaRPr b="1" sz="16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</p:grpSp>
      <p:grpSp>
        <p:nvGrpSpPr>
          <p:cNvPr id="402" name="Google Shape;402;p32"/>
          <p:cNvGrpSpPr/>
          <p:nvPr/>
        </p:nvGrpSpPr>
        <p:grpSpPr>
          <a:xfrm>
            <a:off x="2323640" y="2787413"/>
            <a:ext cx="1191352" cy="1760529"/>
            <a:chOff x="5547449" y="2601364"/>
            <a:chExt cx="1441535" cy="2343264"/>
          </a:xfrm>
        </p:grpSpPr>
        <p:sp>
          <p:nvSpPr>
            <p:cNvPr id="403" name="Google Shape;403;p32"/>
            <p:cNvSpPr/>
            <p:nvPr/>
          </p:nvSpPr>
          <p:spPr>
            <a:xfrm>
              <a:off x="5547449" y="3936888"/>
              <a:ext cx="1441535" cy="100774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3) Manual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routing</a:t>
              </a:r>
              <a:endParaRPr b="1" sz="16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pic>
          <p:nvPicPr>
            <p:cNvPr id="404" name="Google Shape;404;p32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31501" y="2601364"/>
              <a:ext cx="1126720" cy="11267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5" name="Google Shape;405;p32"/>
          <p:cNvSpPr/>
          <p:nvPr/>
        </p:nvSpPr>
        <p:spPr>
          <a:xfrm>
            <a:off x="191716" y="2578238"/>
            <a:ext cx="1740405" cy="1704998"/>
          </a:xfrm>
          <a:prstGeom prst="noSmoking">
            <a:avLst>
              <a:gd fmla="val 60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32"/>
          <p:cNvSpPr/>
          <p:nvPr/>
        </p:nvSpPr>
        <p:spPr>
          <a:xfrm>
            <a:off x="2049113" y="2578238"/>
            <a:ext cx="1740405" cy="1704998"/>
          </a:xfrm>
          <a:prstGeom prst="noSmoking">
            <a:avLst>
              <a:gd fmla="val 60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7" name="Google Shape;407;p3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731465" y="1741206"/>
            <a:ext cx="2681490" cy="4922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2"/>
          <p:cNvPicPr preferRelativeResize="0"/>
          <p:nvPr/>
        </p:nvPicPr>
        <p:blipFill rotWithShape="1">
          <a:blip r:embed="rId7">
            <a:alphaModFix/>
          </a:blip>
          <a:srcRect b="0" l="0" r="0" t="9667"/>
          <a:stretch/>
        </p:blipFill>
        <p:spPr>
          <a:xfrm>
            <a:off x="4124951" y="2378502"/>
            <a:ext cx="1993382" cy="31807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33"/>
          <p:cNvSpPr/>
          <p:nvPr/>
        </p:nvSpPr>
        <p:spPr>
          <a:xfrm>
            <a:off x="321198" y="947143"/>
            <a:ext cx="3652601" cy="1588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Collect data </a:t>
            </a:r>
            <a:r>
              <a:rPr b="1" lang="en-US" sz="3600">
                <a:solidFill>
                  <a:srgbClr val="FF66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in real time, </a:t>
            </a:r>
            <a:r>
              <a:rPr lang="en-US" sz="36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easy and fast</a:t>
            </a:r>
            <a:endParaRPr sz="3600">
              <a:solidFill>
                <a:srgbClr val="FF66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15" name="Google Shape;415;p33"/>
          <p:cNvSpPr/>
          <p:nvPr/>
        </p:nvSpPr>
        <p:spPr>
          <a:xfrm>
            <a:off x="784677" y="5045355"/>
            <a:ext cx="2509021" cy="10772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+ 150 min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or 1.5 hours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6" name="Google Shape;416;p33"/>
          <p:cNvPicPr preferRelativeResize="0"/>
          <p:nvPr/>
        </p:nvPicPr>
        <p:blipFill rotWithShape="1">
          <a:blip r:embed="rId3">
            <a:alphaModFix/>
          </a:blip>
          <a:srcRect b="0" l="0" r="20896" t="0"/>
          <a:stretch/>
        </p:blipFill>
        <p:spPr>
          <a:xfrm>
            <a:off x="4237175" y="654054"/>
            <a:ext cx="8200456" cy="52704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7" name="Google Shape;417;p33"/>
          <p:cNvGrpSpPr/>
          <p:nvPr/>
        </p:nvGrpSpPr>
        <p:grpSpPr>
          <a:xfrm>
            <a:off x="4046462" y="947143"/>
            <a:ext cx="3366194" cy="6203946"/>
            <a:chOff x="3789518" y="488418"/>
            <a:chExt cx="3469435" cy="6369582"/>
          </a:xfrm>
        </p:grpSpPr>
        <p:pic>
          <p:nvPicPr>
            <p:cNvPr id="418" name="Google Shape;418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789518" y="488418"/>
              <a:ext cx="3469435" cy="636958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9" name="Google Shape;419;p33"/>
            <p:cNvPicPr preferRelativeResize="0"/>
            <p:nvPr/>
          </p:nvPicPr>
          <p:blipFill rotWithShape="1">
            <a:blip r:embed="rId5">
              <a:alphaModFix/>
            </a:blip>
            <a:srcRect b="5322" l="0" r="0" t="5872"/>
            <a:stretch/>
          </p:blipFill>
          <p:spPr>
            <a:xfrm>
              <a:off x="4286820" y="998587"/>
              <a:ext cx="2596896" cy="48034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0" name="Google Shape;420;p33"/>
            <p:cNvPicPr preferRelativeResize="0"/>
            <p:nvPr/>
          </p:nvPicPr>
          <p:blipFill rotWithShape="1">
            <a:blip r:embed="rId6">
              <a:alphaModFix/>
            </a:blip>
            <a:srcRect b="70316" l="0" r="0" t="10210"/>
            <a:stretch/>
          </p:blipFill>
          <p:spPr>
            <a:xfrm>
              <a:off x="4449835" y="5114469"/>
              <a:ext cx="2245132" cy="722805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21" name="Google Shape;421;p33"/>
          <p:cNvGrpSpPr/>
          <p:nvPr/>
        </p:nvGrpSpPr>
        <p:grpSpPr>
          <a:xfrm>
            <a:off x="374107" y="2856141"/>
            <a:ext cx="3046361" cy="1641404"/>
            <a:chOff x="374107" y="2558431"/>
            <a:chExt cx="3046361" cy="1641404"/>
          </a:xfrm>
        </p:grpSpPr>
        <p:grpSp>
          <p:nvGrpSpPr>
            <p:cNvPr id="422" name="Google Shape;422;p33"/>
            <p:cNvGrpSpPr/>
            <p:nvPr/>
          </p:nvGrpSpPr>
          <p:grpSpPr>
            <a:xfrm>
              <a:off x="374107" y="2558431"/>
              <a:ext cx="2485783" cy="1641404"/>
              <a:chOff x="1061561" y="2488810"/>
              <a:chExt cx="1697823" cy="1121101"/>
            </a:xfrm>
          </p:grpSpPr>
          <p:pic>
            <p:nvPicPr>
              <p:cNvPr id="423" name="Google Shape;423;p33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1638283" y="2488810"/>
                <a:ext cx="1121101" cy="11211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24" name="Google Shape;424;p33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1061561" y="2800997"/>
                <a:ext cx="791329" cy="79132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25" name="Google Shape;425;p33"/>
            <p:cNvSpPr/>
            <p:nvPr/>
          </p:nvSpPr>
          <p:spPr>
            <a:xfrm>
              <a:off x="2882893" y="3470459"/>
              <a:ext cx="537575" cy="6611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1" name="Google Shape;431;p34"/>
          <p:cNvGrpSpPr/>
          <p:nvPr/>
        </p:nvGrpSpPr>
        <p:grpSpPr>
          <a:xfrm>
            <a:off x="1222995" y="3161434"/>
            <a:ext cx="1426964" cy="2053586"/>
            <a:chOff x="10249504" y="2415665"/>
            <a:chExt cx="1569660" cy="2258945"/>
          </a:xfrm>
        </p:grpSpPr>
        <p:sp>
          <p:nvSpPr>
            <p:cNvPr id="432" name="Google Shape;432;p34"/>
            <p:cNvSpPr/>
            <p:nvPr/>
          </p:nvSpPr>
          <p:spPr>
            <a:xfrm>
              <a:off x="10249504" y="3917480"/>
              <a:ext cx="1569660" cy="7571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5) Manually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transcript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6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data collected</a:t>
              </a:r>
              <a:endParaRPr/>
            </a:p>
          </p:txBody>
        </p:sp>
        <p:pic>
          <p:nvPicPr>
            <p:cNvPr id="433" name="Google Shape;433;p3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430434" y="2415665"/>
              <a:ext cx="1368665" cy="136866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34" name="Google Shape;434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52900" y="509937"/>
            <a:ext cx="9144000" cy="5457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35315" y="493843"/>
            <a:ext cx="8914632" cy="5667768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4"/>
          <p:cNvSpPr/>
          <p:nvPr/>
        </p:nvSpPr>
        <p:spPr>
          <a:xfrm>
            <a:off x="321198" y="947143"/>
            <a:ext cx="3652601" cy="15881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Tables, metrics and analytics </a:t>
            </a:r>
            <a:r>
              <a:rPr b="1" lang="en-US" sz="3600">
                <a:solidFill>
                  <a:srgbClr val="FF66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fully processed</a:t>
            </a:r>
            <a:endParaRPr sz="3600">
              <a:solidFill>
                <a:srgbClr val="FF66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37" name="Google Shape;437;p34"/>
          <p:cNvSpPr/>
          <p:nvPr/>
        </p:nvSpPr>
        <p:spPr>
          <a:xfrm>
            <a:off x="789295" y="2916559"/>
            <a:ext cx="2421612" cy="2397903"/>
          </a:xfrm>
          <a:prstGeom prst="noSmoking">
            <a:avLst>
              <a:gd fmla="val 60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34"/>
          <p:cNvSpPr/>
          <p:nvPr/>
        </p:nvSpPr>
        <p:spPr>
          <a:xfrm>
            <a:off x="1121191" y="5546896"/>
            <a:ext cx="1920719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+ 180 min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or 3 hours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"/>
          <p:cNvSpPr/>
          <p:nvPr/>
        </p:nvSpPr>
        <p:spPr>
          <a:xfrm>
            <a:off x="3048000" y="6306236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www.CityTroops.com | rodrigorodriguez@citytroops.com</a:t>
            </a:r>
            <a:endParaRPr sz="18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445" name="Google Shape;445;p35"/>
          <p:cNvSpPr/>
          <p:nvPr/>
        </p:nvSpPr>
        <p:spPr>
          <a:xfrm>
            <a:off x="688240" y="577514"/>
            <a:ext cx="1649298" cy="3231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With </a:t>
            </a:r>
            <a:r>
              <a:rPr b="1" lang="en-US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CityTroops: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6" name="Google Shape;446;p35"/>
          <p:cNvGrpSpPr/>
          <p:nvPr/>
        </p:nvGrpSpPr>
        <p:grpSpPr>
          <a:xfrm>
            <a:off x="472285" y="1262523"/>
            <a:ext cx="1734423" cy="1911203"/>
            <a:chOff x="26213" y="2523373"/>
            <a:chExt cx="2308516" cy="2543811"/>
          </a:xfrm>
        </p:grpSpPr>
        <p:pic>
          <p:nvPicPr>
            <p:cNvPr id="447" name="Google Shape;447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01406" y="2523373"/>
              <a:ext cx="1260957" cy="12609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8" name="Google Shape;448;p35"/>
            <p:cNvSpPr/>
            <p:nvPr/>
          </p:nvSpPr>
          <p:spPr>
            <a:xfrm>
              <a:off x="26213" y="3902471"/>
              <a:ext cx="2308516" cy="78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1) </a:t>
              </a: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7:00 – 7:30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employee commutes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to the office</a:t>
              </a:r>
              <a:endParaRPr b="1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49" name="Google Shape;449;p35"/>
            <p:cNvSpPr/>
            <p:nvPr/>
          </p:nvSpPr>
          <p:spPr>
            <a:xfrm>
              <a:off x="656929" y="4711702"/>
              <a:ext cx="996619" cy="355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(30 min)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2836610" y="1318863"/>
            <a:ext cx="1865914" cy="1892393"/>
            <a:chOff x="2370417" y="2582826"/>
            <a:chExt cx="2483531" cy="2518775"/>
          </a:xfrm>
        </p:grpSpPr>
        <p:sp>
          <p:nvSpPr>
            <p:cNvPr id="451" name="Google Shape;451;p35"/>
            <p:cNvSpPr/>
            <p:nvPr/>
          </p:nvSpPr>
          <p:spPr>
            <a:xfrm>
              <a:off x="2370417" y="2936755"/>
              <a:ext cx="460423" cy="32868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52" name="Google Shape;452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154622" y="2582826"/>
              <a:ext cx="1128265" cy="112826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3" name="Google Shape;453;p35"/>
            <p:cNvSpPr/>
            <p:nvPr/>
          </p:nvSpPr>
          <p:spPr>
            <a:xfrm>
              <a:off x="2667099" y="3936888"/>
              <a:ext cx="2186849" cy="78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2)  </a:t>
              </a: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7:30 – 7:50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Gets a list of clients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to visit</a:t>
              </a:r>
              <a:endParaRPr b="1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54" name="Google Shape;454;p35"/>
            <p:cNvSpPr/>
            <p:nvPr/>
          </p:nvSpPr>
          <p:spPr>
            <a:xfrm>
              <a:off x="3272151" y="4746119"/>
              <a:ext cx="996618" cy="3554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(20 min)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5" name="Google Shape;455;p35"/>
          <p:cNvGrpSpPr/>
          <p:nvPr/>
        </p:nvGrpSpPr>
        <p:grpSpPr>
          <a:xfrm>
            <a:off x="5199319" y="1335096"/>
            <a:ext cx="1955532" cy="1878465"/>
            <a:chOff x="4718271" y="2601364"/>
            <a:chExt cx="2602814" cy="2500236"/>
          </a:xfrm>
        </p:grpSpPr>
        <p:sp>
          <p:nvSpPr>
            <p:cNvPr id="456" name="Google Shape;456;p35"/>
            <p:cNvSpPr/>
            <p:nvPr/>
          </p:nvSpPr>
          <p:spPr>
            <a:xfrm>
              <a:off x="5215347" y="3936888"/>
              <a:ext cx="2105738" cy="78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3)  </a:t>
              </a: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7:50 – 8:30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Manual routing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and moves to zone</a:t>
              </a:r>
              <a:endParaRPr b="1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57" name="Google Shape;457;p35"/>
            <p:cNvSpPr/>
            <p:nvPr/>
          </p:nvSpPr>
          <p:spPr>
            <a:xfrm>
              <a:off x="5797427" y="4746119"/>
              <a:ext cx="996619" cy="3554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(40 min)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8" name="Google Shape;458;p35"/>
            <p:cNvSpPr/>
            <p:nvPr/>
          </p:nvSpPr>
          <p:spPr>
            <a:xfrm>
              <a:off x="4718271" y="2936755"/>
              <a:ext cx="460423" cy="32868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59" name="Google Shape;459;p35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5631501" y="2601364"/>
              <a:ext cx="1126720" cy="112672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60" name="Google Shape;460;p35"/>
          <p:cNvGrpSpPr/>
          <p:nvPr/>
        </p:nvGrpSpPr>
        <p:grpSpPr>
          <a:xfrm>
            <a:off x="7688987" y="1616590"/>
            <a:ext cx="2201028" cy="1958451"/>
            <a:chOff x="7163334" y="2936755"/>
            <a:chExt cx="2929567" cy="2606697"/>
          </a:xfrm>
        </p:grpSpPr>
        <p:sp>
          <p:nvSpPr>
            <p:cNvPr id="461" name="Google Shape;461;p35"/>
            <p:cNvSpPr/>
            <p:nvPr/>
          </p:nvSpPr>
          <p:spPr>
            <a:xfrm>
              <a:off x="7449291" y="3917480"/>
              <a:ext cx="2643611" cy="9524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4) Visits 30+ clients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or stores.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 min / visit</a:t>
              </a:r>
              <a:endParaRPr b="1" sz="15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462" name="Google Shape;462;p35"/>
            <p:cNvSpPr/>
            <p:nvPr/>
          </p:nvSpPr>
          <p:spPr>
            <a:xfrm>
              <a:off x="8176890" y="4806081"/>
              <a:ext cx="1515280" cy="7373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(150 min -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1.5 hours 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35"/>
            <p:cNvSpPr/>
            <p:nvPr/>
          </p:nvSpPr>
          <p:spPr>
            <a:xfrm>
              <a:off x="7163334" y="2936755"/>
              <a:ext cx="460423" cy="32868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4" name="Google Shape;464;p35"/>
          <p:cNvGrpSpPr/>
          <p:nvPr/>
        </p:nvGrpSpPr>
        <p:grpSpPr>
          <a:xfrm>
            <a:off x="10070454" y="1201296"/>
            <a:ext cx="1663570" cy="2194173"/>
            <a:chOff x="9637591" y="2415665"/>
            <a:chExt cx="2214212" cy="2920443"/>
          </a:xfrm>
        </p:grpSpPr>
        <p:sp>
          <p:nvSpPr>
            <p:cNvPr id="465" name="Google Shape;465;p35"/>
            <p:cNvSpPr/>
            <p:nvPr/>
          </p:nvSpPr>
          <p:spPr>
            <a:xfrm>
              <a:off x="10216869" y="3917480"/>
              <a:ext cx="1634934" cy="7871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5) Manually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transcript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dk1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data collected</a:t>
              </a:r>
              <a:endParaRPr/>
            </a:p>
          </p:txBody>
        </p:sp>
        <p:sp>
          <p:nvSpPr>
            <p:cNvPr id="466" name="Google Shape;466;p35"/>
            <p:cNvSpPr/>
            <p:nvPr/>
          </p:nvSpPr>
          <p:spPr>
            <a:xfrm>
              <a:off x="10545958" y="4726710"/>
              <a:ext cx="1273458" cy="6093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(180 min – </a:t>
              </a:r>
              <a:endParaRPr/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500">
                  <a:solidFill>
                    <a:schemeClr val="accent4"/>
                  </a:solidFill>
                  <a:latin typeface="Helvetica Neue Light"/>
                  <a:ea typeface="Helvetica Neue Light"/>
                  <a:cs typeface="Helvetica Neue Light"/>
                  <a:sym typeface="Helvetica Neue Light"/>
                </a:rPr>
                <a:t>3 hours)</a:t>
              </a:r>
              <a:endParaRPr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35"/>
            <p:cNvSpPr/>
            <p:nvPr/>
          </p:nvSpPr>
          <p:spPr>
            <a:xfrm>
              <a:off x="9637591" y="2936755"/>
              <a:ext cx="460423" cy="328683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468" name="Google Shape;468;p35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10430434" y="2415665"/>
              <a:ext cx="1368665" cy="13686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69" name="Google Shape;469;p35"/>
          <p:cNvSpPr/>
          <p:nvPr/>
        </p:nvSpPr>
        <p:spPr>
          <a:xfrm>
            <a:off x="809554" y="2263314"/>
            <a:ext cx="1129700" cy="1118640"/>
          </a:xfrm>
          <a:prstGeom prst="noSmoking">
            <a:avLst>
              <a:gd fmla="val 60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35"/>
          <p:cNvSpPr/>
          <p:nvPr/>
        </p:nvSpPr>
        <p:spPr>
          <a:xfrm>
            <a:off x="3289345" y="2258349"/>
            <a:ext cx="1129700" cy="1118640"/>
          </a:xfrm>
          <a:prstGeom prst="noSmoking">
            <a:avLst>
              <a:gd fmla="val 60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35"/>
          <p:cNvSpPr/>
          <p:nvPr/>
        </p:nvSpPr>
        <p:spPr>
          <a:xfrm>
            <a:off x="5823255" y="2237084"/>
            <a:ext cx="1129700" cy="1118640"/>
          </a:xfrm>
          <a:prstGeom prst="noSmoking">
            <a:avLst>
              <a:gd fmla="val 60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35"/>
          <p:cNvSpPr/>
          <p:nvPr/>
        </p:nvSpPr>
        <p:spPr>
          <a:xfrm>
            <a:off x="10730402" y="2237533"/>
            <a:ext cx="1129700" cy="1118640"/>
          </a:xfrm>
          <a:prstGeom prst="noSmoking">
            <a:avLst>
              <a:gd fmla="val 6078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3" name="Google Shape;473;p35"/>
          <p:cNvSpPr/>
          <p:nvPr/>
        </p:nvSpPr>
        <p:spPr>
          <a:xfrm>
            <a:off x="2231700" y="4063388"/>
            <a:ext cx="7890600" cy="17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Companies</a:t>
            </a:r>
            <a:r>
              <a:rPr b="1" lang="en-US" sz="3000">
                <a:solidFill>
                  <a:srgbClr val="FF660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optimize at least 6.5 hours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per employee / day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With less than </a:t>
            </a:r>
            <a:r>
              <a:rPr b="1" lang="en-US" sz="3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$</a:t>
            </a:r>
            <a:r>
              <a:rPr b="1" lang="en-US" sz="3000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1 /user/day</a:t>
            </a:r>
            <a:endParaRPr b="1" sz="3000">
              <a:solidFill>
                <a:srgbClr val="FF66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grpSp>
        <p:nvGrpSpPr>
          <p:cNvPr id="474" name="Google Shape;474;p35"/>
          <p:cNvGrpSpPr/>
          <p:nvPr/>
        </p:nvGrpSpPr>
        <p:grpSpPr>
          <a:xfrm>
            <a:off x="8067169" y="1286584"/>
            <a:ext cx="1565147" cy="889665"/>
            <a:chOff x="374107" y="2558431"/>
            <a:chExt cx="3046361" cy="1641404"/>
          </a:xfrm>
        </p:grpSpPr>
        <p:grpSp>
          <p:nvGrpSpPr>
            <p:cNvPr id="475" name="Google Shape;475;p35"/>
            <p:cNvGrpSpPr/>
            <p:nvPr/>
          </p:nvGrpSpPr>
          <p:grpSpPr>
            <a:xfrm>
              <a:off x="374107" y="2558431"/>
              <a:ext cx="2485783" cy="1641404"/>
              <a:chOff x="1061561" y="2488810"/>
              <a:chExt cx="1697823" cy="1121101"/>
            </a:xfrm>
          </p:grpSpPr>
          <p:pic>
            <p:nvPicPr>
              <p:cNvPr id="476" name="Google Shape;476;p35"/>
              <p:cNvPicPr preferRelativeResize="0"/>
              <p:nvPr/>
            </p:nvPicPr>
            <p:blipFill rotWithShape="1">
              <a:blip r:embed="rId7">
                <a:alphaModFix/>
              </a:blip>
              <a:srcRect b="0" l="0" r="0" t="0"/>
              <a:stretch/>
            </p:blipFill>
            <p:spPr>
              <a:xfrm>
                <a:off x="1638283" y="2488810"/>
                <a:ext cx="1121101" cy="112110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77" name="Google Shape;477;p35"/>
              <p:cNvPicPr preferRelativeResize="0"/>
              <p:nvPr/>
            </p:nvPicPr>
            <p:blipFill rotWithShape="1">
              <a:blip r:embed="rId8">
                <a:alphaModFix/>
              </a:blip>
              <a:srcRect b="0" l="0" r="0" t="0"/>
              <a:stretch/>
            </p:blipFill>
            <p:spPr>
              <a:xfrm>
                <a:off x="1061561" y="2800997"/>
                <a:ext cx="791329" cy="79132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478" name="Google Shape;478;p35"/>
            <p:cNvSpPr/>
            <p:nvPr/>
          </p:nvSpPr>
          <p:spPr>
            <a:xfrm>
              <a:off x="2882893" y="3470459"/>
              <a:ext cx="537575" cy="661100"/>
            </a:xfrm>
            <a:prstGeom prst="upArrow">
              <a:avLst>
                <a:gd fmla="val 50000" name="adj1"/>
                <a:gd fmla="val 50000" name="adj2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nde-logo.png" id="484" name="Google Shape;484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28919" y="5126574"/>
            <a:ext cx="1032310" cy="88893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king-logo.png" id="485" name="Google Shape;485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688924" y="3353030"/>
            <a:ext cx="1301487" cy="13014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do-logo.png" id="486" name="Google Shape;486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60632" y="6090200"/>
            <a:ext cx="2678331" cy="5973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oledo-logo.png" id="487" name="Google Shape;487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273534" y="4494736"/>
            <a:ext cx="1312205" cy="1312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3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00933" y="5690927"/>
            <a:ext cx="995914" cy="1002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3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377215" y="5645823"/>
            <a:ext cx="1133553" cy="112085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strix-logo.png" id="490" name="Google Shape;490;p3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544060" y="4393439"/>
            <a:ext cx="1734855" cy="107560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afuente-logo.png" id="491" name="Google Shape;491;p3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2554199" y="5983879"/>
            <a:ext cx="2233591" cy="7346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roalbo-logo.png" id="492" name="Google Shape;492;p3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0182719" y="5853315"/>
            <a:ext cx="888933" cy="888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36"/>
          <p:cNvPicPr preferRelativeResize="0"/>
          <p:nvPr/>
        </p:nvPicPr>
        <p:blipFill rotWithShape="1">
          <a:blip r:embed="rId12">
            <a:alphaModFix/>
          </a:blip>
          <a:srcRect b="12848" l="30026" r="5061" t="15564"/>
          <a:stretch/>
        </p:blipFill>
        <p:spPr>
          <a:xfrm>
            <a:off x="243804" y="4145491"/>
            <a:ext cx="1498012" cy="8673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v-logo.png" id="494" name="Google Shape;494;p3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9850700" y="5203712"/>
            <a:ext cx="734655" cy="73465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6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11078584" y="5806941"/>
            <a:ext cx="1022870" cy="10160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f-logo.png" id="496" name="Google Shape;496;p36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8168783" y="6098723"/>
            <a:ext cx="2080970" cy="636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36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07882" y="3358627"/>
            <a:ext cx="1621033" cy="737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36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7769260" y="5234880"/>
            <a:ext cx="1932535" cy="795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6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4411505" y="3722202"/>
            <a:ext cx="890255" cy="89025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6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3522511" y="5286485"/>
            <a:ext cx="1569254" cy="520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36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6511639" y="4152495"/>
            <a:ext cx="2442675" cy="86829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36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201279" y="5078864"/>
            <a:ext cx="1743119" cy="391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36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10688924" y="5304592"/>
            <a:ext cx="1330630" cy="352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36"/>
          <p:cNvPicPr preferRelativeResize="0"/>
          <p:nvPr/>
        </p:nvPicPr>
        <p:blipFill rotWithShape="1">
          <a:blip r:embed="rId23">
            <a:alphaModFix/>
          </a:blip>
          <a:srcRect b="0" l="0" r="0" t="0"/>
          <a:stretch/>
        </p:blipFill>
        <p:spPr>
          <a:xfrm>
            <a:off x="8920448" y="1803607"/>
            <a:ext cx="1605868" cy="6612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36"/>
          <p:cNvPicPr preferRelativeResize="0"/>
          <p:nvPr/>
        </p:nvPicPr>
        <p:blipFill rotWithShape="1">
          <a:blip r:embed="rId24">
            <a:alphaModFix/>
          </a:blip>
          <a:srcRect b="25742" l="0" r="0" t="24973"/>
          <a:stretch/>
        </p:blipFill>
        <p:spPr>
          <a:xfrm>
            <a:off x="5633799" y="1601277"/>
            <a:ext cx="5253021" cy="10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Google Shape;506;p36"/>
          <p:cNvPicPr preferRelativeResize="0"/>
          <p:nvPr/>
        </p:nvPicPr>
        <p:blipFill rotWithShape="1">
          <a:blip r:embed="rId25">
            <a:alphaModFix/>
          </a:blip>
          <a:srcRect b="0" l="0" r="0" t="0"/>
          <a:stretch/>
        </p:blipFill>
        <p:spPr>
          <a:xfrm>
            <a:off x="10825817" y="4751659"/>
            <a:ext cx="1246449" cy="451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36"/>
          <p:cNvPicPr preferRelativeResize="0"/>
          <p:nvPr/>
        </p:nvPicPr>
        <p:blipFill rotWithShape="1">
          <a:blip r:embed="rId26">
            <a:alphaModFix/>
          </a:blip>
          <a:srcRect b="0" l="0" r="0" t="0"/>
          <a:stretch/>
        </p:blipFill>
        <p:spPr>
          <a:xfrm>
            <a:off x="9906619" y="697343"/>
            <a:ext cx="2192912" cy="1213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36"/>
          <p:cNvPicPr preferRelativeResize="0"/>
          <p:nvPr/>
        </p:nvPicPr>
        <p:blipFill rotWithShape="1">
          <a:blip r:embed="rId27">
            <a:alphaModFix/>
          </a:blip>
          <a:srcRect b="0" l="0" r="0" t="0"/>
          <a:stretch/>
        </p:blipFill>
        <p:spPr>
          <a:xfrm>
            <a:off x="75590" y="1144058"/>
            <a:ext cx="2083443" cy="2083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ndiseg-logo.png" id="509" name="Google Shape;509;p36"/>
          <p:cNvPicPr preferRelativeResize="0"/>
          <p:nvPr/>
        </p:nvPicPr>
        <p:blipFill rotWithShape="1">
          <a:blip r:embed="rId28">
            <a:alphaModFix/>
          </a:blip>
          <a:srcRect b="0" l="0" r="0" t="0"/>
          <a:stretch/>
        </p:blipFill>
        <p:spPr>
          <a:xfrm>
            <a:off x="9189294" y="3749180"/>
            <a:ext cx="1535261" cy="1322031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36"/>
          <p:cNvSpPr/>
          <p:nvPr/>
        </p:nvSpPr>
        <p:spPr>
          <a:xfrm>
            <a:off x="551332" y="512153"/>
            <a:ext cx="374974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Some of our customers </a:t>
            </a:r>
            <a:r>
              <a:rPr lang="en-US" sz="18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worldwide:</a:t>
            </a:r>
            <a:endParaRPr sz="18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ynergy_logo.png" id="511" name="Google Shape;511;p36"/>
          <p:cNvPicPr preferRelativeResize="0"/>
          <p:nvPr/>
        </p:nvPicPr>
        <p:blipFill rotWithShape="1">
          <a:blip r:embed="rId29">
            <a:alphaModFix/>
          </a:blip>
          <a:srcRect b="0" l="0" r="69942" t="-7168"/>
          <a:stretch/>
        </p:blipFill>
        <p:spPr>
          <a:xfrm>
            <a:off x="4949048" y="6027205"/>
            <a:ext cx="754813" cy="8366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kos logo.png" id="512" name="Google Shape;512;p36"/>
          <p:cNvPicPr preferRelativeResize="0"/>
          <p:nvPr/>
        </p:nvPicPr>
        <p:blipFill rotWithShape="1">
          <a:blip r:embed="rId30">
            <a:alphaModFix/>
          </a:blip>
          <a:srcRect b="24716" l="5193" r="15706" t="18140"/>
          <a:stretch/>
        </p:blipFill>
        <p:spPr>
          <a:xfrm>
            <a:off x="2206371" y="5095744"/>
            <a:ext cx="1175135" cy="7478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7e8f3_eff7ccfe458241e28251f9e94a5d488f~mv2.png" id="513" name="Google Shape;513;p36"/>
          <p:cNvPicPr preferRelativeResize="0"/>
          <p:nvPr/>
        </p:nvPicPr>
        <p:blipFill rotWithShape="1">
          <a:blip r:embed="rId31">
            <a:alphaModFix/>
          </a:blip>
          <a:srcRect b="0" l="0" r="0" t="0"/>
          <a:stretch/>
        </p:blipFill>
        <p:spPr>
          <a:xfrm>
            <a:off x="4716960" y="-94634"/>
            <a:ext cx="5195456" cy="21041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5b3fa5385ce.jpg" id="514" name="Google Shape;514;p36"/>
          <p:cNvPicPr preferRelativeResize="0"/>
          <p:nvPr/>
        </p:nvPicPr>
        <p:blipFill rotWithShape="1">
          <a:blip r:embed="rId32">
            <a:alphaModFix/>
          </a:blip>
          <a:srcRect b="0" l="0" r="0" t="0"/>
          <a:stretch/>
        </p:blipFill>
        <p:spPr>
          <a:xfrm>
            <a:off x="2265475" y="2779059"/>
            <a:ext cx="1931338" cy="1241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bn-logo.png" id="515" name="Google Shape;515;p36"/>
          <p:cNvPicPr preferRelativeResize="0"/>
          <p:nvPr/>
        </p:nvPicPr>
        <p:blipFill rotWithShape="1">
          <a:blip r:embed="rId33">
            <a:alphaModFix/>
          </a:blip>
          <a:srcRect b="0" l="0" r="0" t="0"/>
          <a:stretch/>
        </p:blipFill>
        <p:spPr>
          <a:xfrm>
            <a:off x="10221327" y="2380824"/>
            <a:ext cx="1963540" cy="9778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ge result for lg" id="516" name="Google Shape;516;p36"/>
          <p:cNvPicPr preferRelativeResize="0"/>
          <p:nvPr/>
        </p:nvPicPr>
        <p:blipFill rotWithShape="1">
          <a:blip r:embed="rId34">
            <a:alphaModFix/>
          </a:blip>
          <a:srcRect b="0" l="0" r="0" t="0"/>
          <a:stretch/>
        </p:blipFill>
        <p:spPr>
          <a:xfrm>
            <a:off x="4394693" y="2597297"/>
            <a:ext cx="2116946" cy="945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36"/>
          <p:cNvPicPr preferRelativeResize="0"/>
          <p:nvPr/>
        </p:nvPicPr>
        <p:blipFill rotWithShape="1">
          <a:blip r:embed="rId35">
            <a:alphaModFix/>
          </a:blip>
          <a:srcRect b="40649" l="0" r="0" t="0"/>
          <a:stretch/>
        </p:blipFill>
        <p:spPr>
          <a:xfrm>
            <a:off x="5511847" y="3432692"/>
            <a:ext cx="3613088" cy="859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8" name="Google Shape;518;p36"/>
          <p:cNvPicPr preferRelativeResize="0"/>
          <p:nvPr/>
        </p:nvPicPr>
        <p:blipFill rotWithShape="1">
          <a:blip r:embed="rId36">
            <a:alphaModFix/>
          </a:blip>
          <a:srcRect b="0" l="0" r="0" t="0"/>
          <a:stretch/>
        </p:blipFill>
        <p:spPr>
          <a:xfrm>
            <a:off x="6753909" y="2751800"/>
            <a:ext cx="3418577" cy="572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36"/>
          <p:cNvPicPr preferRelativeResize="0"/>
          <p:nvPr/>
        </p:nvPicPr>
        <p:blipFill rotWithShape="1">
          <a:blip r:embed="rId37">
            <a:alphaModFix/>
          </a:blip>
          <a:srcRect b="7243" l="3712" r="6199" t="10404"/>
          <a:stretch/>
        </p:blipFill>
        <p:spPr>
          <a:xfrm>
            <a:off x="1814465" y="4125974"/>
            <a:ext cx="1737896" cy="9123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ge result for abinbev" id="520" name="Google Shape;520;p36"/>
          <p:cNvPicPr preferRelativeResize="0"/>
          <p:nvPr/>
        </p:nvPicPr>
        <p:blipFill rotWithShape="1">
          <a:blip r:embed="rId38">
            <a:alphaModFix/>
          </a:blip>
          <a:srcRect b="0" l="0" r="0" t="0"/>
          <a:stretch/>
        </p:blipFill>
        <p:spPr>
          <a:xfrm>
            <a:off x="2122377" y="1042457"/>
            <a:ext cx="3641950" cy="159031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7"/>
          <p:cNvSpPr/>
          <p:nvPr/>
        </p:nvSpPr>
        <p:spPr>
          <a:xfrm>
            <a:off x="863600" y="3062101"/>
            <a:ext cx="10464900" cy="140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</a:t>
            </a:r>
            <a:r>
              <a:rPr lang="en-US" sz="40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4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have the rocket,</a:t>
            </a:r>
            <a:endParaRPr sz="4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accent4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let’s fly together!</a:t>
            </a:r>
            <a:endParaRPr sz="60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6" name="Google Shape;526;p37"/>
          <p:cNvSpPr/>
          <p:nvPr/>
        </p:nvSpPr>
        <p:spPr>
          <a:xfrm>
            <a:off x="3048000" y="5930036"/>
            <a:ext cx="6096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www.CityTroops.com</a:t>
            </a:r>
            <a:endParaRPr sz="20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F7F7F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rodrigorodriguez@citytroops.com</a:t>
            </a:r>
            <a:endParaRPr sz="2000">
              <a:solidFill>
                <a:srgbClr val="7F7F7F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27" name="Google Shape;527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7216" y="5143029"/>
            <a:ext cx="2692064" cy="787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9284" y="0"/>
            <a:ext cx="2853435" cy="3152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08175" y="5011929"/>
            <a:ext cx="3047863" cy="91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5" name="Google Shape;535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85732" y="-2201"/>
            <a:ext cx="13387730" cy="687713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36" name="Google Shape;536;p38"/>
          <p:cNvGrpSpPr/>
          <p:nvPr/>
        </p:nvGrpSpPr>
        <p:grpSpPr>
          <a:xfrm>
            <a:off x="898059" y="1255635"/>
            <a:ext cx="10385139" cy="4346730"/>
            <a:chOff x="378802" y="1715756"/>
            <a:chExt cx="11423653" cy="4781402"/>
          </a:xfrm>
        </p:grpSpPr>
        <p:grpSp>
          <p:nvGrpSpPr>
            <p:cNvPr id="537" name="Google Shape;537;p38"/>
            <p:cNvGrpSpPr/>
            <p:nvPr/>
          </p:nvGrpSpPr>
          <p:grpSpPr>
            <a:xfrm>
              <a:off x="385144" y="1715756"/>
              <a:ext cx="11417311" cy="2141623"/>
              <a:chOff x="122163" y="2631852"/>
              <a:chExt cx="11417311" cy="2355785"/>
            </a:xfrm>
          </p:grpSpPr>
          <p:grpSp>
            <p:nvGrpSpPr>
              <p:cNvPr id="538" name="Google Shape;538;p38"/>
              <p:cNvGrpSpPr/>
              <p:nvPr/>
            </p:nvGrpSpPr>
            <p:grpSpPr>
              <a:xfrm>
                <a:off x="122163" y="2631852"/>
                <a:ext cx="3547433" cy="2355785"/>
                <a:chOff x="122163" y="2613447"/>
                <a:chExt cx="3547433" cy="2355785"/>
              </a:xfrm>
            </p:grpSpPr>
            <p:sp>
              <p:nvSpPr>
                <p:cNvPr id="539" name="Google Shape;539;p38"/>
                <p:cNvSpPr/>
                <p:nvPr/>
              </p:nvSpPr>
              <p:spPr>
                <a:xfrm>
                  <a:off x="122163" y="2613447"/>
                  <a:ext cx="3547433" cy="2355785"/>
                </a:xfrm>
                <a:prstGeom prst="rect">
                  <a:avLst/>
                </a:prstGeom>
                <a:solidFill>
                  <a:srgbClr val="EFB92F">
                    <a:alpha val="88627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40" name="Google Shape;540;p38"/>
                <p:cNvGrpSpPr/>
                <p:nvPr/>
              </p:nvGrpSpPr>
              <p:grpSpPr>
                <a:xfrm>
                  <a:off x="438315" y="2984809"/>
                  <a:ext cx="2915129" cy="1670701"/>
                  <a:chOff x="545290" y="2984809"/>
                  <a:chExt cx="2915129" cy="1670701"/>
                </a:xfrm>
              </p:grpSpPr>
              <p:sp>
                <p:nvSpPr>
                  <p:cNvPr id="541" name="Google Shape;541;p38"/>
                  <p:cNvSpPr txBox="1"/>
                  <p:nvPr/>
                </p:nvSpPr>
                <p:spPr>
                  <a:xfrm>
                    <a:off x="545290" y="2984809"/>
                    <a:ext cx="2823097" cy="778674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3600">
                        <a:solidFill>
                          <a:srgbClr val="1B1B1B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8.000.000+</a:t>
                    </a:r>
                    <a:endParaRPr sz="3600">
                      <a:solidFill>
                        <a:srgbClr val="1B1B1B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542" name="Google Shape;542;p38"/>
                  <p:cNvSpPr txBox="1"/>
                  <p:nvPr/>
                </p:nvSpPr>
                <p:spPr>
                  <a:xfrm>
                    <a:off x="545290" y="3650004"/>
                    <a:ext cx="2915129" cy="100550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>
                        <a:solidFill>
                          <a:srgbClr val="1B1B1B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rPr>
                      <a:t>reports sent through </a:t>
                    </a:r>
                    <a:r>
                      <a:rPr b="1" lang="en-US" sz="2000">
                        <a:solidFill>
                          <a:srgbClr val="1B1B1B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rPr>
                      <a:t>CityTroops</a:t>
                    </a:r>
                    <a:endParaRPr b="1" sz="2000">
                      <a:solidFill>
                        <a:srgbClr val="1B1B1B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endParaRPr>
                  </a:p>
                </p:txBody>
              </p:sp>
            </p:grpSp>
          </p:grpSp>
          <p:grpSp>
            <p:nvGrpSpPr>
              <p:cNvPr id="543" name="Google Shape;543;p38"/>
              <p:cNvGrpSpPr/>
              <p:nvPr/>
            </p:nvGrpSpPr>
            <p:grpSpPr>
              <a:xfrm>
                <a:off x="4047898" y="2637016"/>
                <a:ext cx="3612845" cy="2350620"/>
                <a:chOff x="4047898" y="2637016"/>
                <a:chExt cx="3612845" cy="2350620"/>
              </a:xfrm>
            </p:grpSpPr>
            <p:sp>
              <p:nvSpPr>
                <p:cNvPr id="544" name="Google Shape;544;p38"/>
                <p:cNvSpPr/>
                <p:nvPr/>
              </p:nvSpPr>
              <p:spPr>
                <a:xfrm>
                  <a:off x="4047898" y="2637016"/>
                  <a:ext cx="3547433" cy="2350620"/>
                </a:xfrm>
                <a:prstGeom prst="rect">
                  <a:avLst/>
                </a:prstGeom>
                <a:solidFill>
                  <a:srgbClr val="EFB92F">
                    <a:alpha val="88627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45" name="Google Shape;545;p38"/>
                <p:cNvGrpSpPr/>
                <p:nvPr/>
              </p:nvGrpSpPr>
              <p:grpSpPr>
                <a:xfrm>
                  <a:off x="4206366" y="2984463"/>
                  <a:ext cx="3454377" cy="1704093"/>
                  <a:chOff x="4243178" y="2892438"/>
                  <a:chExt cx="3454377" cy="1704093"/>
                </a:xfrm>
              </p:grpSpPr>
              <p:sp>
                <p:nvSpPr>
                  <p:cNvPr id="546" name="Google Shape;546;p38"/>
                  <p:cNvSpPr txBox="1"/>
                  <p:nvPr/>
                </p:nvSpPr>
                <p:spPr>
                  <a:xfrm>
                    <a:off x="4243178" y="2892438"/>
                    <a:ext cx="3454377" cy="74481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3400">
                        <a:solidFill>
                          <a:srgbClr val="1B1B1B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$us 5.000.000+</a:t>
                    </a:r>
                    <a:endParaRPr sz="3400">
                      <a:solidFill>
                        <a:srgbClr val="1B1B1B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547" name="Google Shape;547;p38"/>
                  <p:cNvSpPr txBox="1"/>
                  <p:nvPr/>
                </p:nvSpPr>
                <p:spPr>
                  <a:xfrm>
                    <a:off x="4349993" y="3591025"/>
                    <a:ext cx="2994215" cy="100550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>
                        <a:solidFill>
                          <a:srgbClr val="1B1B1B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rPr>
                      <a:t>saved for our customers</a:t>
                    </a:r>
                    <a:endParaRPr sz="2000">
                      <a:solidFill>
                        <a:srgbClr val="1B1B1B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endParaRPr>
                  </a:p>
                </p:txBody>
              </p:sp>
            </p:grpSp>
          </p:grpSp>
          <p:grpSp>
            <p:nvGrpSpPr>
              <p:cNvPr id="548" name="Google Shape;548;p38"/>
              <p:cNvGrpSpPr/>
              <p:nvPr/>
            </p:nvGrpSpPr>
            <p:grpSpPr>
              <a:xfrm>
                <a:off x="7992041" y="2642181"/>
                <a:ext cx="3547433" cy="2327051"/>
                <a:chOff x="8231319" y="2642181"/>
                <a:chExt cx="3547433" cy="2327051"/>
              </a:xfrm>
            </p:grpSpPr>
            <p:sp>
              <p:nvSpPr>
                <p:cNvPr id="549" name="Google Shape;549;p38"/>
                <p:cNvSpPr/>
                <p:nvPr/>
              </p:nvSpPr>
              <p:spPr>
                <a:xfrm>
                  <a:off x="8231319" y="2642181"/>
                  <a:ext cx="3547433" cy="2327051"/>
                </a:xfrm>
                <a:prstGeom prst="rect">
                  <a:avLst/>
                </a:prstGeom>
                <a:solidFill>
                  <a:srgbClr val="EFB92F">
                    <a:alpha val="88627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50" name="Google Shape;550;p38"/>
                <p:cNvGrpSpPr/>
                <p:nvPr/>
              </p:nvGrpSpPr>
              <p:grpSpPr>
                <a:xfrm>
                  <a:off x="8579574" y="2948860"/>
                  <a:ext cx="2949360" cy="1713393"/>
                  <a:chOff x="9002912" y="2985670"/>
                  <a:chExt cx="2949360" cy="1713393"/>
                </a:xfrm>
              </p:grpSpPr>
              <p:sp>
                <p:nvSpPr>
                  <p:cNvPr id="551" name="Google Shape;551;p38"/>
                  <p:cNvSpPr txBox="1"/>
                  <p:nvPr/>
                </p:nvSpPr>
                <p:spPr>
                  <a:xfrm>
                    <a:off x="9073462" y="2985670"/>
                    <a:ext cx="2808258" cy="78205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3600">
                        <a:solidFill>
                          <a:srgbClr val="171616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2500+</a:t>
                    </a:r>
                    <a:endParaRPr sz="3600">
                      <a:solidFill>
                        <a:srgbClr val="171616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552" name="Google Shape;552;p38"/>
                  <p:cNvSpPr txBox="1"/>
                  <p:nvPr/>
                </p:nvSpPr>
                <p:spPr>
                  <a:xfrm>
                    <a:off x="9002912" y="3693557"/>
                    <a:ext cx="2949360" cy="1005506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>
                        <a:solidFill>
                          <a:srgbClr val="171616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rPr>
                      <a:t>field employees</a:t>
                    </a:r>
                    <a:endParaRPr sz="2000">
                      <a:solidFill>
                        <a:srgbClr val="171616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endParaRPr>
                  </a:p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>
                        <a:solidFill>
                          <a:srgbClr val="171616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rPr>
                      <a:t>and assets</a:t>
                    </a:r>
                    <a:endParaRPr sz="2400">
                      <a:solidFill>
                        <a:srgbClr val="171616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endParaRPr>
                  </a:p>
                </p:txBody>
              </p:sp>
            </p:grpSp>
          </p:grpSp>
        </p:grpSp>
        <p:grpSp>
          <p:nvGrpSpPr>
            <p:cNvPr id="553" name="Google Shape;553;p38"/>
            <p:cNvGrpSpPr/>
            <p:nvPr/>
          </p:nvGrpSpPr>
          <p:grpSpPr>
            <a:xfrm>
              <a:off x="378802" y="4355536"/>
              <a:ext cx="11417311" cy="2141622"/>
              <a:chOff x="122163" y="2631852"/>
              <a:chExt cx="11417311" cy="2355785"/>
            </a:xfrm>
          </p:grpSpPr>
          <p:grpSp>
            <p:nvGrpSpPr>
              <p:cNvPr id="554" name="Google Shape;554;p38"/>
              <p:cNvGrpSpPr/>
              <p:nvPr/>
            </p:nvGrpSpPr>
            <p:grpSpPr>
              <a:xfrm>
                <a:off x="122163" y="2631852"/>
                <a:ext cx="3547433" cy="2355785"/>
                <a:chOff x="122163" y="2613447"/>
                <a:chExt cx="3547433" cy="2355785"/>
              </a:xfrm>
            </p:grpSpPr>
            <p:sp>
              <p:nvSpPr>
                <p:cNvPr id="555" name="Google Shape;555;p38"/>
                <p:cNvSpPr/>
                <p:nvPr/>
              </p:nvSpPr>
              <p:spPr>
                <a:xfrm>
                  <a:off x="122163" y="2613447"/>
                  <a:ext cx="3547433" cy="2355785"/>
                </a:xfrm>
                <a:prstGeom prst="rect">
                  <a:avLst/>
                </a:prstGeom>
                <a:solidFill>
                  <a:srgbClr val="EFB92F">
                    <a:alpha val="88627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56" name="Google Shape;556;p38"/>
                <p:cNvGrpSpPr/>
                <p:nvPr/>
              </p:nvGrpSpPr>
              <p:grpSpPr>
                <a:xfrm>
                  <a:off x="420677" y="2974707"/>
                  <a:ext cx="2915129" cy="1720533"/>
                  <a:chOff x="527652" y="2974707"/>
                  <a:chExt cx="2915129" cy="1720533"/>
                </a:xfrm>
              </p:grpSpPr>
              <p:sp>
                <p:nvSpPr>
                  <p:cNvPr id="557" name="Google Shape;557;p38"/>
                  <p:cNvSpPr txBox="1"/>
                  <p:nvPr/>
                </p:nvSpPr>
                <p:spPr>
                  <a:xfrm>
                    <a:off x="527652" y="2974707"/>
                    <a:ext cx="2915129" cy="1720533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400">
                        <a:solidFill>
                          <a:srgbClr val="1B1B1B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Clients in</a:t>
                    </a:r>
                    <a:endParaRPr/>
                  </a:p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2400">
                      <a:solidFill>
                        <a:srgbClr val="1B1B1B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400">
                        <a:solidFill>
                          <a:srgbClr val="1B1B1B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countries</a:t>
                    </a:r>
                    <a:endParaRPr sz="2400">
                      <a:solidFill>
                        <a:srgbClr val="1B1B1B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558" name="Google Shape;558;p38"/>
                  <p:cNvSpPr txBox="1"/>
                  <p:nvPr/>
                </p:nvSpPr>
                <p:spPr>
                  <a:xfrm>
                    <a:off x="545291" y="3413660"/>
                    <a:ext cx="2823097" cy="856542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4000">
                        <a:solidFill>
                          <a:srgbClr val="1B1B1B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18+</a:t>
                    </a:r>
                    <a:endParaRPr sz="4000">
                      <a:solidFill>
                        <a:srgbClr val="1B1B1B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</p:grpSp>
          </p:grpSp>
          <p:grpSp>
            <p:nvGrpSpPr>
              <p:cNvPr id="559" name="Google Shape;559;p38"/>
              <p:cNvGrpSpPr/>
              <p:nvPr/>
            </p:nvGrpSpPr>
            <p:grpSpPr>
              <a:xfrm>
                <a:off x="4047898" y="2637016"/>
                <a:ext cx="3547433" cy="2350620"/>
                <a:chOff x="4047898" y="2637016"/>
                <a:chExt cx="3547433" cy="2350620"/>
              </a:xfrm>
            </p:grpSpPr>
            <p:sp>
              <p:nvSpPr>
                <p:cNvPr id="560" name="Google Shape;560;p38"/>
                <p:cNvSpPr/>
                <p:nvPr/>
              </p:nvSpPr>
              <p:spPr>
                <a:xfrm>
                  <a:off x="4047898" y="2637016"/>
                  <a:ext cx="3547433" cy="2350620"/>
                </a:xfrm>
                <a:prstGeom prst="rect">
                  <a:avLst/>
                </a:prstGeom>
                <a:solidFill>
                  <a:srgbClr val="EFB92F">
                    <a:alpha val="88627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61" name="Google Shape;561;p38"/>
                <p:cNvGrpSpPr/>
                <p:nvPr/>
              </p:nvGrpSpPr>
              <p:grpSpPr>
                <a:xfrm>
                  <a:off x="4083888" y="2950941"/>
                  <a:ext cx="3454377" cy="1713390"/>
                  <a:chOff x="4120700" y="2858916"/>
                  <a:chExt cx="3454377" cy="1713390"/>
                </a:xfrm>
              </p:grpSpPr>
              <p:sp>
                <p:nvSpPr>
                  <p:cNvPr id="562" name="Google Shape;562;p38"/>
                  <p:cNvSpPr txBox="1"/>
                  <p:nvPr/>
                </p:nvSpPr>
                <p:spPr>
                  <a:xfrm>
                    <a:off x="4120700" y="2858916"/>
                    <a:ext cx="3454377" cy="7786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3600">
                        <a:solidFill>
                          <a:srgbClr val="1B1B1B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3.000.000+</a:t>
                    </a:r>
                    <a:endParaRPr sz="3600">
                      <a:solidFill>
                        <a:srgbClr val="1B1B1B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563" name="Google Shape;563;p38"/>
                  <p:cNvSpPr txBox="1"/>
                  <p:nvPr/>
                </p:nvSpPr>
                <p:spPr>
                  <a:xfrm>
                    <a:off x="4349995" y="3566799"/>
                    <a:ext cx="2994215" cy="100550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>
                        <a:solidFill>
                          <a:srgbClr val="1B1B1B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rPr>
                      <a:t>hours saved for the field workforce</a:t>
                    </a:r>
                    <a:endParaRPr sz="2400">
                      <a:solidFill>
                        <a:srgbClr val="1B1B1B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endParaRPr>
                  </a:p>
                </p:txBody>
              </p:sp>
            </p:grpSp>
          </p:grpSp>
          <p:grpSp>
            <p:nvGrpSpPr>
              <p:cNvPr id="564" name="Google Shape;564;p38"/>
              <p:cNvGrpSpPr/>
              <p:nvPr/>
            </p:nvGrpSpPr>
            <p:grpSpPr>
              <a:xfrm>
                <a:off x="7992041" y="2642181"/>
                <a:ext cx="3547433" cy="2327051"/>
                <a:chOff x="8231319" y="2642181"/>
                <a:chExt cx="3547433" cy="2327051"/>
              </a:xfrm>
            </p:grpSpPr>
            <p:sp>
              <p:nvSpPr>
                <p:cNvPr id="565" name="Google Shape;565;p38"/>
                <p:cNvSpPr/>
                <p:nvPr/>
              </p:nvSpPr>
              <p:spPr>
                <a:xfrm>
                  <a:off x="8231319" y="2642181"/>
                  <a:ext cx="3547433" cy="2327051"/>
                </a:xfrm>
                <a:prstGeom prst="rect">
                  <a:avLst/>
                </a:prstGeom>
                <a:solidFill>
                  <a:srgbClr val="EFB92F">
                    <a:alpha val="88627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grpSp>
              <p:nvGrpSpPr>
                <p:cNvPr id="566" name="Google Shape;566;p38"/>
                <p:cNvGrpSpPr/>
                <p:nvPr/>
              </p:nvGrpSpPr>
              <p:grpSpPr>
                <a:xfrm>
                  <a:off x="8378142" y="2969345"/>
                  <a:ext cx="3351146" cy="1693985"/>
                  <a:chOff x="8801480" y="3006155"/>
                  <a:chExt cx="3351146" cy="1693985"/>
                </a:xfrm>
              </p:grpSpPr>
              <p:sp>
                <p:nvSpPr>
                  <p:cNvPr id="567" name="Google Shape;567;p38"/>
                  <p:cNvSpPr txBox="1"/>
                  <p:nvPr/>
                </p:nvSpPr>
                <p:spPr>
                  <a:xfrm>
                    <a:off x="9038186" y="3006155"/>
                    <a:ext cx="2808259" cy="778675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3600">
                        <a:solidFill>
                          <a:srgbClr val="1B1B1B"/>
                        </a:solidFill>
                        <a:latin typeface="Helvetica Neue"/>
                        <a:ea typeface="Helvetica Neue"/>
                        <a:cs typeface="Helvetica Neue"/>
                        <a:sym typeface="Helvetica Neue"/>
                      </a:rPr>
                      <a:t>91%</a:t>
                    </a:r>
                    <a:endParaRPr sz="3600">
                      <a:solidFill>
                        <a:srgbClr val="1B1B1B"/>
                      </a:solidFill>
                      <a:latin typeface="Helvetica Neue"/>
                      <a:ea typeface="Helvetica Neue"/>
                      <a:cs typeface="Helvetica Neue"/>
                      <a:sym typeface="Helvetica Neue"/>
                    </a:endParaRPr>
                  </a:p>
                </p:txBody>
              </p:sp>
              <p:sp>
                <p:nvSpPr>
                  <p:cNvPr id="568" name="Google Shape;568;p38"/>
                  <p:cNvSpPr txBox="1"/>
                  <p:nvPr/>
                </p:nvSpPr>
                <p:spPr>
                  <a:xfrm>
                    <a:off x="8801480" y="3694633"/>
                    <a:ext cx="3351146" cy="100550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  <p:txBody>
                  <a:bodyPr anchorCtr="0" anchor="t" bIns="45700" lIns="0" spcFirstLastPara="1" rIns="91425" wrap="square" tIns="45700">
                    <a:spAutoFit/>
                  </a:bodyPr>
                  <a:lstStyle/>
                  <a:p>
                    <a:pPr indent="0" lvl="0" marL="0" marR="0" rtl="0" algn="ctr">
                      <a:lnSpc>
                        <a:spcPct val="12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rPr lang="en-US" sz="2000">
                        <a:solidFill>
                          <a:srgbClr val="1B1B1B"/>
                        </a:solidFill>
                        <a:latin typeface="Helvetica Neue Light"/>
                        <a:ea typeface="Helvetica Neue Light"/>
                        <a:cs typeface="Helvetica Neue Light"/>
                        <a:sym typeface="Helvetica Neue Light"/>
                      </a:rPr>
                      <a:t>efficiency improvement avg. </a:t>
                    </a:r>
                    <a:endParaRPr sz="2000">
                      <a:solidFill>
                        <a:srgbClr val="1B1B1B"/>
                      </a:solidFill>
                      <a:latin typeface="Helvetica Neue Light"/>
                      <a:ea typeface="Helvetica Neue Light"/>
                      <a:cs typeface="Helvetica Neue Light"/>
                      <a:sym typeface="Helvetica Neue Light"/>
                    </a:endParaRPr>
                  </a:p>
                </p:txBody>
              </p:sp>
            </p:grpSp>
          </p:grpSp>
        </p:grpSp>
      </p:grpSp>
      <p:sp>
        <p:nvSpPr>
          <p:cNvPr id="569" name="Google Shape;569;p38"/>
          <p:cNvSpPr/>
          <p:nvPr/>
        </p:nvSpPr>
        <p:spPr>
          <a:xfrm>
            <a:off x="9054944" y="863045"/>
            <a:ext cx="2225289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Our</a:t>
            </a:r>
            <a:r>
              <a:rPr lang="en-US"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b="1" lang="en-US" sz="1800">
                <a:solidFill>
                  <a:schemeClr val="accent4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traction </a:t>
            </a:r>
            <a:r>
              <a:rPr lang="en-US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 far:</a:t>
            </a:r>
            <a:endParaRPr sz="1800">
              <a:solidFill>
                <a:schemeClr val="accent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9"/>
          <p:cNvSpPr txBox="1"/>
          <p:nvPr>
            <p:ph idx="1" type="body"/>
          </p:nvPr>
        </p:nvSpPr>
        <p:spPr>
          <a:xfrm>
            <a:off x="839787" y="660400"/>
            <a:ext cx="65964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4570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</a:pPr>
            <a:r>
              <a:rPr lang="en-US"/>
              <a:t>Why we are </a:t>
            </a:r>
            <a:r>
              <a:rPr lang="en-US">
                <a:solidFill>
                  <a:srgbClr val="FF6600"/>
                </a:solidFill>
              </a:rPr>
              <a:t>different</a:t>
            </a:r>
            <a:r>
              <a:rPr lang="en-US"/>
              <a:t>:</a:t>
            </a:r>
            <a:endParaRPr>
              <a:solidFill>
                <a:schemeClr val="accent1"/>
              </a:solidFill>
            </a:endParaRPr>
          </a:p>
        </p:txBody>
      </p:sp>
      <p:sp>
        <p:nvSpPr>
          <p:cNvPr id="575" name="Google Shape;575;p39"/>
          <p:cNvSpPr/>
          <p:nvPr/>
        </p:nvSpPr>
        <p:spPr>
          <a:xfrm>
            <a:off x="3066024" y="2067375"/>
            <a:ext cx="83505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</a:t>
            </a:r>
            <a:r>
              <a:rPr lang="en-US" sz="2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Powerful </a:t>
            </a:r>
            <a:r>
              <a:rPr b="1" lang="en-US" sz="2400">
                <a:solidFill>
                  <a:srgbClr val="FF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and API</a:t>
            </a:r>
            <a:endParaRPr b="1" sz="1400">
              <a:solidFill>
                <a:srgbClr val="FF66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6" name="Google Shape;576;p39"/>
          <p:cNvSpPr/>
          <p:nvPr/>
        </p:nvSpPr>
        <p:spPr>
          <a:xfrm>
            <a:off x="3077323" y="3161638"/>
            <a:ext cx="7432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Totally flexible and </a:t>
            </a:r>
            <a:r>
              <a:rPr b="1" lang="en-US" sz="2400">
                <a:solidFill>
                  <a:srgbClr val="FF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100% customizable</a:t>
            </a:r>
            <a:r>
              <a:rPr lang="en-US" sz="2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for any industry or area of the company.</a:t>
            </a:r>
            <a:endParaRPr sz="24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77" name="Google Shape;577;p39"/>
          <p:cNvSpPr/>
          <p:nvPr/>
        </p:nvSpPr>
        <p:spPr>
          <a:xfrm>
            <a:off x="3077325" y="4305075"/>
            <a:ext cx="7920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Extremely</a:t>
            </a:r>
            <a:r>
              <a:rPr b="1" lang="en-US" sz="1800">
                <a:solidFill>
                  <a:srgbClr val="FF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b="1" lang="en-US" sz="2400">
                <a:solidFill>
                  <a:srgbClr val="FF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easy to use and friction free</a:t>
            </a:r>
            <a:r>
              <a:rPr lang="en-US" sz="2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No training or manuals needed.</a:t>
            </a:r>
            <a:endParaRPr sz="24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578" name="Google Shape;578;p39"/>
          <p:cNvSpPr/>
          <p:nvPr/>
        </p:nvSpPr>
        <p:spPr>
          <a:xfrm>
            <a:off x="3088626" y="5481800"/>
            <a:ext cx="72048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66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Focused on experience and service</a:t>
            </a:r>
            <a:r>
              <a:rPr lang="en-US" sz="24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 (our clients love our personalized service).</a:t>
            </a:r>
            <a:endParaRPr sz="1800">
              <a:solidFill>
                <a:schemeClr val="dk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579" name="Google Shape;579;p39"/>
          <p:cNvPicPr preferRelativeResize="0"/>
          <p:nvPr/>
        </p:nvPicPr>
        <p:blipFill rotWithShape="1">
          <a:blip r:embed="rId3">
            <a:alphaModFix/>
          </a:blip>
          <a:srcRect b="0" l="0" r="74340" t="0"/>
          <a:stretch/>
        </p:blipFill>
        <p:spPr>
          <a:xfrm>
            <a:off x="2559575" y="2081988"/>
            <a:ext cx="507351" cy="57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39"/>
          <p:cNvPicPr preferRelativeResize="0"/>
          <p:nvPr/>
        </p:nvPicPr>
        <p:blipFill rotWithShape="1">
          <a:blip r:embed="rId3">
            <a:alphaModFix/>
          </a:blip>
          <a:srcRect b="0" l="0" r="74340" t="0"/>
          <a:stretch/>
        </p:blipFill>
        <p:spPr>
          <a:xfrm>
            <a:off x="2559575" y="3227200"/>
            <a:ext cx="507351" cy="57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39"/>
          <p:cNvPicPr preferRelativeResize="0"/>
          <p:nvPr/>
        </p:nvPicPr>
        <p:blipFill rotWithShape="1">
          <a:blip r:embed="rId3">
            <a:alphaModFix/>
          </a:blip>
          <a:srcRect b="0" l="0" r="74340" t="0"/>
          <a:stretch/>
        </p:blipFill>
        <p:spPr>
          <a:xfrm>
            <a:off x="2559575" y="4369100"/>
            <a:ext cx="507351" cy="578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39"/>
          <p:cNvPicPr preferRelativeResize="0"/>
          <p:nvPr/>
        </p:nvPicPr>
        <p:blipFill rotWithShape="1">
          <a:blip r:embed="rId3">
            <a:alphaModFix/>
          </a:blip>
          <a:srcRect b="0" l="0" r="74340" t="0"/>
          <a:stretch/>
        </p:blipFill>
        <p:spPr>
          <a:xfrm>
            <a:off x="2559575" y="5481800"/>
            <a:ext cx="507351" cy="57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ème Office">
  <a:themeElements>
    <a:clrScheme name="Burea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48">
      <a:dk1>
        <a:srgbClr val="565656"/>
      </a:dk1>
      <a:lt1>
        <a:srgbClr val="FFFFFF"/>
      </a:lt1>
      <a:dk2>
        <a:srgbClr val="44546A"/>
      </a:dk2>
      <a:lt2>
        <a:srgbClr val="E7E6E6"/>
      </a:lt2>
      <a:accent1>
        <a:srgbClr val="1ABC9C"/>
      </a:accent1>
      <a:accent2>
        <a:srgbClr val="3498DB"/>
      </a:accent2>
      <a:accent3>
        <a:srgbClr val="E95849"/>
      </a:accent3>
      <a:accent4>
        <a:srgbClr val="E67E22"/>
      </a:accent4>
      <a:accent5>
        <a:srgbClr val="34495E"/>
      </a:accent5>
      <a:accent6>
        <a:srgbClr val="9B59B6"/>
      </a:accent6>
      <a:hlink>
        <a:srgbClr val="00B0F0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